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
  </p:notesMasterIdLst>
  <p:sldIdLst>
    <p:sldId id="349" r:id="rId3"/>
    <p:sldId id="353" r:id="rId4"/>
    <p:sldId id="350" r:id="rId5"/>
    <p:sldId id="354" r:id="rId6"/>
    <p:sldId id="352" r:id="rId7"/>
  </p:sldIdLst>
  <p:sldSz cx="9144000" cy="5143500" type="screen16x9"/>
  <p:notesSz cx="6797675" cy="992632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9" userDrawn="1">
          <p15:clr>
            <a:srgbClr val="A4A3A4"/>
          </p15:clr>
        </p15:guide>
        <p15:guide id="2" orient="horz" pos="2615" userDrawn="1">
          <p15:clr>
            <a:srgbClr val="A4A3A4"/>
          </p15:clr>
        </p15:guide>
        <p15:guide id="3" orient="horz" pos="1756" userDrawn="1">
          <p15:clr>
            <a:srgbClr val="A4A3A4"/>
          </p15:clr>
        </p15:guide>
        <p15:guide id="4" orient="horz" pos="1711" userDrawn="1">
          <p15:clr>
            <a:srgbClr val="A4A3A4"/>
          </p15:clr>
        </p15:guide>
        <p15:guide id="5" orient="horz" pos="123" userDrawn="1">
          <p15:clr>
            <a:srgbClr val="A4A3A4"/>
          </p15:clr>
        </p15:guide>
        <p15:guide id="6" orient="horz" pos="3117" userDrawn="1">
          <p15:clr>
            <a:srgbClr val="A4A3A4"/>
          </p15:clr>
        </p15:guide>
        <p15:guide id="7" orient="horz" pos="3010" userDrawn="1">
          <p15:clr>
            <a:srgbClr val="A4A3A4"/>
          </p15:clr>
        </p15:guide>
        <p15:guide id="8" orient="horz" pos="2867" userDrawn="1">
          <p15:clr>
            <a:srgbClr val="A4A3A4"/>
          </p15:clr>
        </p15:guide>
        <p15:guide id="9" pos="246" userDrawn="1">
          <p15:clr>
            <a:srgbClr val="A4A3A4"/>
          </p15:clr>
        </p15:guide>
        <p15:guide id="10" pos="2857" userDrawn="1">
          <p15:clr>
            <a:srgbClr val="A4A3A4"/>
          </p15:clr>
        </p15:guide>
        <p15:guide id="11" pos="2903" userDrawn="1">
          <p15:clr>
            <a:srgbClr val="A4A3A4"/>
          </p15:clr>
        </p15:guide>
        <p15:guide id="12" pos="3787" userDrawn="1">
          <p15:clr>
            <a:srgbClr val="A4A3A4"/>
          </p15:clr>
        </p15:guide>
        <p15:guide id="13" pos="3742" userDrawn="1">
          <p15:clr>
            <a:srgbClr val="A4A3A4"/>
          </p15:clr>
        </p15:guide>
        <p15:guide id="14" pos="2018" userDrawn="1">
          <p15:clr>
            <a:srgbClr val="A4A3A4"/>
          </p15:clr>
        </p15:guide>
        <p15:guide id="15" pos="1973" userDrawn="1">
          <p15:clr>
            <a:srgbClr val="A4A3A4"/>
          </p15:clr>
        </p15:guide>
        <p15:guide id="16" pos="5511" userDrawn="1">
          <p15:clr>
            <a:srgbClr val="A4A3A4"/>
          </p15:clr>
        </p15:guide>
        <p15:guide id="17" pos="113" userDrawn="1">
          <p15:clr>
            <a:srgbClr val="A4A3A4"/>
          </p15:clr>
        </p15:guide>
        <p15:guide id="18" pos="5647" userDrawn="1">
          <p15:clr>
            <a:srgbClr val="A4A3A4"/>
          </p15:clr>
        </p15:guide>
        <p15:guide id="19" pos="54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5F5F5F"/>
    <a:srgbClr val="747474"/>
    <a:srgbClr val="A6A6A6"/>
    <a:srgbClr val="B2B2B2"/>
    <a:srgbClr val="EAEAEA"/>
    <a:srgbClr val="FFFDFD"/>
    <a:srgbClr val="FFFDFE"/>
    <a:srgbClr val="FFFEFE"/>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Objects="1" showGuides="1">
      <p:cViewPr varScale="1">
        <p:scale>
          <a:sx n="131" d="100"/>
          <a:sy n="131" d="100"/>
        </p:scale>
        <p:origin x="216" y="77"/>
      </p:cViewPr>
      <p:guideLst>
        <p:guide orient="horz" pos="849"/>
        <p:guide orient="horz" pos="2615"/>
        <p:guide orient="horz" pos="1756"/>
        <p:guide orient="horz" pos="1711"/>
        <p:guide orient="horz" pos="123"/>
        <p:guide orient="horz" pos="3117"/>
        <p:guide orient="horz" pos="3010"/>
        <p:guide orient="horz" pos="2867"/>
        <p:guide pos="246"/>
        <p:guide pos="2857"/>
        <p:guide pos="2903"/>
        <p:guide pos="3787"/>
        <p:guide pos="3742"/>
        <p:guide pos="2018"/>
        <p:guide pos="1973"/>
        <p:guide pos="5511"/>
        <p:guide pos="113"/>
        <p:guide pos="5647"/>
        <p:guide pos="54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customXml" Target="../customXml/item3.xml"/><Relationship Id="rId13" Type="http://schemas.openxmlformats.org/officeDocument/2006/relationships/customXml" Target="../customXml/item2.xml"/><Relationship Id="rId12" Type="http://schemas.openxmlformats.org/officeDocument/2006/relationships/customXml" Target="../customXml/item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C568D1-65C2-4CDE-9B8E-4F04E333B056}" type="datetimeFigureOut">
              <a:rPr lang="en-US" smtClean="0"/>
            </a:fld>
            <a:endParaRPr lang="en-US"/>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917575" y="4714875"/>
            <a:ext cx="4962525" cy="4467225"/>
          </a:xfrm>
          <a:prstGeom prst="rect">
            <a:avLst/>
          </a:prstGeom>
        </p:spPr>
        <p:txBody>
          <a:bodyPr vert="horz" lIns="0" tIns="0" rIns="0" bIns="0" rtlCol="0">
            <a:noAutofit/>
          </a:bodyPr>
          <a:lstStyle/>
          <a:p>
            <a:pPr lvl="0"/>
            <a:r>
              <a:rPr lang="de-DE" dirty="0"/>
              <a:t>Textmasterformate durch Klicken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en-US" dirty="0"/>
          </a:p>
        </p:txBody>
      </p:sp>
      <p:sp>
        <p:nvSpPr>
          <p:cNvPr id="6" name="Fußzeilenplatzhalt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5DCD5AE8-B077-49EA-8F01-5B4042BFABD6}" type="slidenum">
              <a:rPr lang="en-US" smtClean="0"/>
            </a:fld>
            <a:endParaRPr lang="en-US"/>
          </a:p>
        </p:txBody>
      </p:sp>
    </p:spTree>
  </p:cSld>
  <p:clrMap bg1="lt1" tx1="dk1" bg2="lt2" tx2="dk2" accent1="accent1" accent2="accent2" accent3="accent3" accent4="accent4" accent5="accent5" accent6="accent6" hlink="hlink" folHlink="folHlink"/>
  <p:notesStyle>
    <a:lvl1pPr marL="171450"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1pPr>
    <a:lvl2pPr marL="53530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2pPr>
    <a:lvl3pPr marL="89725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3pPr>
    <a:lvl4pPr marL="1249680"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4pPr>
    <a:lvl5pPr marL="1622425" indent="-171450" algn="l" defTabSz="914400" rtl="0" eaLnBrk="1" latinLnBrk="0" hangingPunct="1">
      <a:spcAft>
        <a:spcPts val="600"/>
      </a:spcAft>
      <a:buFont typeface="Arial" panose="020B0604020202020204" pitchFamily="34"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small Picture">
    <p:spTree>
      <p:nvGrpSpPr>
        <p:cNvPr id="1" name=""/>
        <p:cNvGrpSpPr/>
        <p:nvPr/>
      </p:nvGrpSpPr>
      <p:grpSpPr>
        <a:xfrm>
          <a:off x="0" y="0"/>
          <a:ext cx="0" cy="0"/>
          <a:chOff x="0" y="0"/>
          <a:chExt cx="0" cy="0"/>
        </a:xfrm>
      </p:grpSpPr>
      <p:sp>
        <p:nvSpPr>
          <p:cNvPr id="36" name="Rechteck 35"/>
          <p:cNvSpPr/>
          <p:nvPr userDrawn="1"/>
        </p:nvSpPr>
        <p:spPr>
          <a:xfrm>
            <a:off x="179389" y="195262"/>
            <a:ext cx="8785225" cy="2736851"/>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bIns="360000" rtlCol="0" anchor="b" anchorCtr="0"/>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(24,4 x 7,6 cm)</a:t>
            </a:r>
            <a:endParaRPr lang="en-US" sz="1600" noProof="0" dirty="0">
              <a:solidFill>
                <a:schemeClr val="bg1"/>
              </a:solidFill>
            </a:endParaRPr>
          </a:p>
        </p:txBody>
      </p:sp>
      <p:sp>
        <p:nvSpPr>
          <p:cNvPr id="2" name="Titel 1"/>
          <p:cNvSpPr>
            <a:spLocks noGrp="1"/>
          </p:cNvSpPr>
          <p:nvPr>
            <p:ph type="ctrTitle"/>
          </p:nvPr>
        </p:nvSpPr>
        <p:spPr>
          <a:xfrm>
            <a:off x="503548" y="311181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7410"/>
            <a:ext cx="8172140" cy="842532"/>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dirty="0"/>
              <a:t>URL</a:t>
            </a:r>
            <a:endParaRPr lang="en-US" noProof="0" dirty="0"/>
          </a:p>
          <a:p>
            <a:pPr lvl="0"/>
            <a:endParaRPr lang="en-US" noProof="0" dirty="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endParaRPr lang="en-US" noProof="0"/>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0"/>
            <a:ext cx="2556593" cy="1310400"/>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endParaRPr lang="en-US" noProof="0"/>
          </a:p>
          <a:p>
            <a:pPr lvl="0"/>
            <a:endParaRPr lang="en-US" noProof="0"/>
          </a:p>
        </p:txBody>
      </p:sp>
      <p:sp>
        <p:nvSpPr>
          <p:cNvPr id="31" name="Rechteck 30"/>
          <p:cNvSpPr/>
          <p:nvPr userDrawn="1"/>
        </p:nvSpPr>
        <p:spPr>
          <a:xfrm>
            <a:off x="503548" y="-425554"/>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dirty="0" err="1">
                <a:solidFill>
                  <a:schemeClr val="tx1"/>
                </a:solidFill>
              </a:rPr>
              <a:t>Wenn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ein</a:t>
            </a:r>
            <a:r>
              <a:rPr lang="en-US" sz="900" noProof="0" dirty="0">
                <a:solidFill>
                  <a:schemeClr val="tx1"/>
                </a:solidFill>
              </a:rPr>
              <a:t> </a:t>
            </a:r>
            <a:r>
              <a:rPr lang="en-US" sz="900" noProof="0" dirty="0" err="1">
                <a:solidFill>
                  <a:schemeClr val="tx1"/>
                </a:solidFill>
              </a:rPr>
              <a:t>neues</a:t>
            </a:r>
            <a:r>
              <a:rPr lang="en-US" sz="900" noProof="0" dirty="0">
                <a:solidFill>
                  <a:schemeClr val="tx1"/>
                </a:solidFill>
              </a:rPr>
              <a:t> </a:t>
            </a:r>
            <a:r>
              <a:rPr lang="en-US" sz="900" noProof="0" dirty="0" err="1">
                <a:solidFill>
                  <a:schemeClr val="tx1"/>
                </a:solidFill>
              </a:rPr>
              <a:t>Bild</a:t>
            </a:r>
            <a:r>
              <a:rPr lang="en-US" sz="900" noProof="0" dirty="0">
                <a:solidFill>
                  <a:schemeClr val="tx1"/>
                </a:solidFill>
              </a:rPr>
              <a:t> </a:t>
            </a:r>
            <a:r>
              <a:rPr lang="en-US" sz="900" noProof="0" dirty="0" err="1">
                <a:solidFill>
                  <a:schemeClr val="tx1"/>
                </a:solidFill>
              </a:rPr>
              <a:t>einfügen</a:t>
            </a:r>
            <a:r>
              <a:rPr lang="en-US" sz="900" noProof="0" dirty="0">
                <a:solidFill>
                  <a:schemeClr val="tx1"/>
                </a:solidFill>
              </a:rPr>
              <a:t>: </a:t>
            </a:r>
            <a:r>
              <a:rPr lang="en-US" sz="900" noProof="0" dirty="0" err="1">
                <a:solidFill>
                  <a:schemeClr val="tx1"/>
                </a:solidFill>
              </a:rPr>
              <a:t>Klicken</a:t>
            </a:r>
            <a:r>
              <a:rPr lang="en-US" sz="900" noProof="0" dirty="0">
                <a:solidFill>
                  <a:schemeClr val="tx1"/>
                </a:solidFill>
              </a:rPr>
              <a:t> </a:t>
            </a:r>
            <a:r>
              <a:rPr lang="en-US" sz="900" noProof="0" dirty="0" err="1">
                <a:solidFill>
                  <a:schemeClr val="tx1"/>
                </a:solidFill>
              </a:rPr>
              <a:t>Sie</a:t>
            </a:r>
            <a:r>
              <a:rPr lang="en-US" sz="900" noProof="0" dirty="0">
                <a:solidFill>
                  <a:schemeClr val="tx1"/>
                </a:solidFill>
              </a:rPr>
              <a:t> </a:t>
            </a:r>
            <a:r>
              <a:rPr lang="en-US" sz="900" noProof="0" dirty="0" err="1">
                <a:solidFill>
                  <a:schemeClr val="tx1"/>
                </a:solidFill>
              </a:rPr>
              <a:t>mit</a:t>
            </a:r>
            <a:r>
              <a:rPr lang="en-US" sz="900" noProof="0" dirty="0">
                <a:solidFill>
                  <a:schemeClr val="tx1"/>
                </a:solidFill>
              </a:rPr>
              <a:t> </a:t>
            </a:r>
            <a:r>
              <a:rPr lang="en-US" sz="900" noProof="0" dirty="0" err="1">
                <a:solidFill>
                  <a:schemeClr val="tx1"/>
                </a:solidFill>
              </a:rPr>
              <a:t>der</a:t>
            </a:r>
            <a:r>
              <a:rPr lang="en-US" sz="900" noProof="0" dirty="0">
                <a:solidFill>
                  <a:schemeClr val="tx1"/>
                </a:solidFill>
              </a:rPr>
              <a:t> </a:t>
            </a:r>
            <a:r>
              <a:rPr lang="en-US" sz="900" noProof="0" dirty="0" err="1">
                <a:solidFill>
                  <a:schemeClr val="tx1"/>
                </a:solidFill>
              </a:rPr>
              <a:t>rechten</a:t>
            </a:r>
            <a:r>
              <a:rPr lang="en-US" sz="900" noProof="0" dirty="0">
                <a:solidFill>
                  <a:schemeClr val="tx1"/>
                </a:solidFill>
              </a:rPr>
              <a:t> </a:t>
            </a:r>
            <a:r>
              <a:rPr lang="en-US" sz="900" noProof="0" dirty="0" err="1">
                <a:solidFill>
                  <a:schemeClr val="tx1"/>
                </a:solidFill>
              </a:rPr>
              <a:t>Maustaste</a:t>
            </a:r>
            <a:r>
              <a:rPr lang="en-US" sz="900" noProof="0" dirty="0">
                <a:solidFill>
                  <a:schemeClr val="tx1"/>
                </a:solidFill>
              </a:rPr>
              <a:t> auf das </a:t>
            </a:r>
            <a:r>
              <a:rPr lang="en-US" sz="900" noProof="0" dirty="0" err="1">
                <a:solidFill>
                  <a:schemeClr val="tx1"/>
                </a:solidFill>
              </a:rPr>
              <a:t>Bild</a:t>
            </a:r>
            <a:r>
              <a:rPr lang="en-US" sz="900" noProof="0" dirty="0">
                <a:solidFill>
                  <a:schemeClr val="tx1"/>
                </a:solidFill>
              </a:rPr>
              <a:t> und </a:t>
            </a:r>
            <a:r>
              <a:rPr lang="en-US" sz="900" noProof="0" dirty="0" err="1">
                <a:solidFill>
                  <a:schemeClr val="tx1"/>
                </a:solidFill>
              </a:rPr>
              <a:t>wählen</a:t>
            </a:r>
            <a:r>
              <a:rPr lang="en-US" sz="900" noProof="0" dirty="0">
                <a:solidFill>
                  <a:schemeClr val="tx1"/>
                </a:solidFill>
              </a:rPr>
              <a:t> „In den </a:t>
            </a:r>
            <a:r>
              <a:rPr lang="en-US" sz="900" noProof="0" dirty="0" err="1">
                <a:solidFill>
                  <a:schemeClr val="tx1"/>
                </a:solidFill>
              </a:rPr>
              <a:t>Hintergrund</a:t>
            </a:r>
            <a:r>
              <a:rPr lang="en-US" sz="900" noProof="0" dirty="0">
                <a:solidFill>
                  <a:schemeClr val="tx1"/>
                </a:solidFill>
              </a:rPr>
              <a:t>“, um das </a:t>
            </a:r>
            <a:r>
              <a:rPr lang="en-US" sz="900" noProof="0" dirty="0" err="1">
                <a:solidFill>
                  <a:schemeClr val="tx1"/>
                </a:solidFill>
              </a:rPr>
              <a:t>Bild</a:t>
            </a:r>
            <a:r>
              <a:rPr lang="en-US" sz="900" noProof="0" dirty="0">
                <a:solidFill>
                  <a:schemeClr val="tx1"/>
                </a:solidFill>
              </a:rPr>
              <a:t> hinter das Quality Seal </a:t>
            </a:r>
            <a:r>
              <a:rPr lang="en-US" sz="900" noProof="0" dirty="0" err="1">
                <a:solidFill>
                  <a:schemeClr val="tx1"/>
                </a:solidFill>
              </a:rPr>
              <a:t>zu</a:t>
            </a:r>
            <a:r>
              <a:rPr lang="en-US" sz="900" noProof="0" dirty="0">
                <a:solidFill>
                  <a:schemeClr val="tx1"/>
                </a:solidFill>
              </a:rPr>
              <a:t> </a:t>
            </a:r>
            <a:r>
              <a:rPr lang="en-US" sz="900" noProof="0" dirty="0" err="1">
                <a:solidFill>
                  <a:schemeClr val="tx1"/>
                </a:solidFill>
              </a:rPr>
              <a:t>bringen</a:t>
            </a:r>
            <a:r>
              <a:rPr lang="en-US" sz="900" noProof="0" dirty="0">
                <a:solidFill>
                  <a:schemeClr val="tx1"/>
                </a:solidFill>
              </a:rPr>
              <a:t>.</a:t>
            </a:r>
            <a:endParaRPr lang="en-US" sz="900" noProof="0" dirty="0">
              <a:solidFill>
                <a:schemeClr val="tx1"/>
              </a:solidFill>
            </a:endParaRPr>
          </a:p>
          <a:p>
            <a:r>
              <a:rPr lang="en-US" sz="900" noProof="0" dirty="0">
                <a:solidFill>
                  <a:schemeClr val="tx1"/>
                </a:solidFill>
              </a:rPr>
              <a:t>If you insert a new picture: Right click on the picture and select “Send to the back” to position it behind the Quality Seal.</a:t>
            </a:r>
            <a:endParaRPr lang="en-US" sz="900" noProof="0" dirty="0">
              <a:solidFill>
                <a:schemeClr val="tx1"/>
              </a:solidFill>
            </a:endParaRP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4606926" y="1347788"/>
            <a:ext cx="4141788"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4"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5F1328-8865-4437-B9B5-1B98AE42546C}"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Left Content Area">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3"/>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9F64C55-3C07-4FCB-9F06-CA7928BDD2EB}"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hree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8" y="1347788"/>
            <a:ext cx="2736850" cy="2808288"/>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3203575"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8" name="Inhaltsplatzhalter 3"/>
          <p:cNvSpPr>
            <a:spLocks noGrp="1"/>
          </p:cNvSpPr>
          <p:nvPr>
            <p:ph sz="half" idx="13" hasCustomPrompt="1"/>
          </p:nvPr>
        </p:nvSpPr>
        <p:spPr>
          <a:xfrm>
            <a:off x="6011863" y="1347788"/>
            <a:ext cx="2736850" cy="28082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buNone/>
              <a:defRPr sz="1200"/>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9" name="Titel 8"/>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Datumsplatzhalter 9"/>
          <p:cNvSpPr>
            <a:spLocks noGrp="1"/>
          </p:cNvSpPr>
          <p:nvPr>
            <p:ph type="dt" sz="half" idx="14"/>
          </p:nvPr>
        </p:nvSpPr>
        <p:spPr/>
        <p:txBody>
          <a:bodyPr/>
          <a:lstStyle>
            <a:lvl1pPr>
              <a:defRPr>
                <a:solidFill>
                  <a:schemeClr val="tx1"/>
                </a:solidFill>
                <a:latin typeface="+mn-lt"/>
              </a:defRPr>
            </a:lvl1pPr>
          </a:lstStyle>
          <a:p>
            <a:fld id="{A144BB05-B6BD-4EAF-8D90-F01B136B4D17}" type="datetime3">
              <a:rPr lang="en-US" noProof="0" smtClean="0"/>
            </a:fld>
            <a:endParaRPr lang="en-US" noProof="0"/>
          </a:p>
        </p:txBody>
      </p:sp>
      <p:sp>
        <p:nvSpPr>
          <p:cNvPr id="11" name="Foliennummernplatzhalter 10"/>
          <p:cNvSpPr>
            <a:spLocks noGrp="1"/>
          </p:cNvSpPr>
          <p:nvPr>
            <p:ph type="sldNum" sz="quarter" idx="15"/>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2" name="Fußzeilenplatzhalter 11"/>
          <p:cNvSpPr>
            <a:spLocks noGrp="1"/>
          </p:cNvSpPr>
          <p:nvPr>
            <p:ph type="ftr" sz="quarter" idx="16"/>
          </p:nvPr>
        </p:nvSpPr>
        <p:spPr/>
        <p:txBody>
          <a:bodyPr/>
          <a:lstStyle>
            <a:lvl1pPr>
              <a:defRPr>
                <a:solidFill>
                  <a:schemeClr val="tx1"/>
                </a:solidFill>
                <a:latin typeface="+mn-lt"/>
              </a:defRPr>
            </a:lvl1pPr>
          </a:lstStyle>
          <a:p>
            <a:r>
              <a:rPr lang="en-US" noProof="0"/>
              <a:t>Author, © Continental AG</a:t>
            </a:r>
            <a:endParaRPr lang="en-US" noProof="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Four Content Area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95289" y="1347788"/>
            <a:ext cx="4140200"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4606927" y="1347788"/>
            <a:ext cx="4141787" cy="1385887"/>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2" name="Titel 11"/>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3" name="Datumsplatzhalter 12"/>
          <p:cNvSpPr>
            <a:spLocks noGrp="1"/>
          </p:cNvSpPr>
          <p:nvPr>
            <p:ph type="dt" sz="half" idx="10"/>
          </p:nvPr>
        </p:nvSpPr>
        <p:spPr/>
        <p:txBody>
          <a:bodyPr/>
          <a:lstStyle>
            <a:lvl1pPr>
              <a:defRPr>
                <a:solidFill>
                  <a:schemeClr val="tx1"/>
                </a:solidFill>
                <a:latin typeface="+mn-lt"/>
              </a:defRPr>
            </a:lvl1pPr>
          </a:lstStyle>
          <a:p>
            <a:fld id="{BDE66952-8BA7-4545-9894-562BD7F5549F}" type="datetime3">
              <a:rPr lang="en-US" noProof="0" smtClean="0"/>
            </a:fld>
            <a:endParaRPr lang="en-US" noProof="0"/>
          </a:p>
        </p:txBody>
      </p:sp>
      <p:sp>
        <p:nvSpPr>
          <p:cNvPr id="14" name="Foliennummernplatzhalter 13"/>
          <p:cNvSpPr>
            <a:spLocks noGrp="1"/>
          </p:cNvSpPr>
          <p:nvPr>
            <p:ph type="sldNum" sz="quarter" idx="11"/>
          </p:nvPr>
        </p:nvSpPr>
        <p:spPr/>
        <p:txBody>
          <a:bodyPr/>
          <a:lstStyle>
            <a:lvl1pPr>
              <a:defRPr>
                <a:solidFill>
                  <a:schemeClr val="tx1"/>
                </a:solidFill>
                <a:latin typeface="+mn-lt"/>
              </a:defRPr>
            </a:lvl1pPr>
          </a:lstStyle>
          <a:p>
            <a:fld id="{ADA48181-2C78-49CB-8C52-912A07842C2E}" type="slidenum">
              <a:rPr lang="en-US" noProof="0" smtClean="0"/>
            </a:fld>
            <a:endParaRPr lang="en-US" noProof="0"/>
          </a:p>
        </p:txBody>
      </p:sp>
      <p:sp>
        <p:nvSpPr>
          <p:cNvPr id="15" name="Fußzeilenplatzhalter 14"/>
          <p:cNvSpPr>
            <a:spLocks noGrp="1"/>
          </p:cNvSpPr>
          <p:nvPr>
            <p:ph type="ftr" sz="quarter" idx="12"/>
          </p:nvPr>
        </p:nvSpPr>
        <p:spPr/>
        <p:txBody>
          <a:bodyPr/>
          <a:lstStyle>
            <a:lvl1pPr>
              <a:defRPr>
                <a:solidFill>
                  <a:schemeClr val="tx1"/>
                </a:solidFill>
                <a:latin typeface="+mn-lt"/>
              </a:defRPr>
            </a:lvl1pPr>
          </a:lstStyle>
          <a:p>
            <a:r>
              <a:rPr lang="en-US" noProof="0"/>
              <a:t>Author, © Continental AG</a:t>
            </a:r>
            <a:endParaRPr lang="en-US" noProof="0"/>
          </a:p>
        </p:txBody>
      </p:sp>
      <p:sp>
        <p:nvSpPr>
          <p:cNvPr id="18" name="Inhaltsplatzhalter 2"/>
          <p:cNvSpPr>
            <a:spLocks noGrp="1"/>
          </p:cNvSpPr>
          <p:nvPr>
            <p:ph sz="half" idx="13" hasCustomPrompt="1"/>
          </p:nvPr>
        </p:nvSpPr>
        <p:spPr>
          <a:xfrm>
            <a:off x="395289" y="2787650"/>
            <a:ext cx="4140199"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dirty="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19" name="Inhaltsplatzhalter 3"/>
          <p:cNvSpPr>
            <a:spLocks noGrp="1"/>
          </p:cNvSpPr>
          <p:nvPr>
            <p:ph sz="half" idx="14" hasCustomPrompt="1"/>
          </p:nvPr>
        </p:nvSpPr>
        <p:spPr>
          <a:xfrm>
            <a:off x="4606926" y="2787650"/>
            <a:ext cx="4141788" cy="1368425"/>
          </a:xfrm>
        </p:spPr>
        <p:txBody>
          <a:bodyPr vert="horz" lIns="0" tIns="18000" rIns="0" bIns="18000" rtlCol="0">
            <a:normAutofit/>
          </a:bodyPr>
          <a:lstStyle>
            <a:lvl1pPr marL="177800"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SzPct val="125000"/>
              <a:buFont typeface="Arial" panose="020B0604020202020204" pitchFamily="34" charset="0"/>
              <a:buChar char="›"/>
              <a:defRPr lang="de-DE" sz="1600" b="0" kern="1200" smtClean="0">
                <a:solidFill>
                  <a:schemeClr val="tx1"/>
                </a:solidFill>
                <a:latin typeface="+mn-lt"/>
                <a:ea typeface="+mn-ea"/>
                <a:cs typeface="Arial" panose="020B0604020202020204" pitchFamily="34" charset="0"/>
              </a:defRPr>
            </a:lvl4pPr>
            <a:lvl5pPr algn="l" defTabSz="914400" rtl="0" eaLnBrk="1" latinLnBrk="0" hangingPunct="1">
              <a:lnSpc>
                <a:spcPct val="100000"/>
              </a:lnSpc>
              <a:spcBef>
                <a:spcPts val="0"/>
              </a:spcBef>
              <a:spcAft>
                <a:spcPts val="1200"/>
              </a:spcAft>
              <a:buSzPct val="100000"/>
              <a:buFontTx/>
              <a:buNone/>
              <a:defRPr lang="de-DE" sz="1600" b="0" kern="1200" dirty="0">
                <a:solidFill>
                  <a:schemeClr val="tx1"/>
                </a:solidFill>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en-US" noProof="0" dirty="0" err="1"/>
              <a:t>Textmasterformate</a:t>
            </a:r>
            <a:r>
              <a:rPr lang="en-US" noProof="0" dirty="0"/>
              <a:t>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6" name="Titel 5"/>
          <p:cNvSpPr>
            <a:spLocks noGrp="1"/>
          </p:cNvSpPr>
          <p:nvPr>
            <p:ph type="title"/>
          </p:nvPr>
        </p:nvSpPr>
        <p:spPr>
          <a:xfrm>
            <a:off x="395289" y="303212"/>
            <a:ext cx="8353425" cy="720725"/>
          </a:xfrm>
        </p:spPr>
        <p:txBody>
          <a:bodyPr/>
          <a:lstStyle>
            <a:lvl1pPr>
              <a:defRPr>
                <a:solidFill>
                  <a:schemeClr val="accent1"/>
                </a:solidFill>
                <a:latin typeface="+mj-lt"/>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7" name="Datumsplatzhalter 6"/>
          <p:cNvSpPr>
            <a:spLocks noGrp="1"/>
          </p:cNvSpPr>
          <p:nvPr>
            <p:ph type="dt" sz="half" idx="10"/>
          </p:nvPr>
        </p:nvSpPr>
        <p:spPr/>
        <p:txBody>
          <a:bodyPr/>
          <a:lstStyle>
            <a:lvl1pPr>
              <a:defRPr>
                <a:solidFill>
                  <a:schemeClr val="tx1"/>
                </a:solidFill>
              </a:defRPr>
            </a:lvl1pPr>
          </a:lstStyle>
          <a:p>
            <a:fld id="{827E051F-9C00-4D71-9B67-0FF240BFCC4F}" type="datetime3">
              <a:rPr lang="en-US" noProof="0" smtClean="0"/>
            </a:fld>
            <a:endParaRPr lang="en-US" noProof="0"/>
          </a:p>
        </p:txBody>
      </p:sp>
      <p:sp>
        <p:nvSpPr>
          <p:cNvPr id="8" name="Foliennummernplatzhalter 7"/>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9" name="Fußzeilenplatzhalter 8"/>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lvl1pPr>
              <a:defRPr>
                <a:solidFill>
                  <a:schemeClr val="tx1"/>
                </a:solidFill>
              </a:defRPr>
            </a:lvl1pPr>
          </a:lstStyle>
          <a:p>
            <a:fld id="{6B9D1A53-3D50-465D-BEE6-D62CB4527C46}" type="datetime3">
              <a:rPr lang="en-US" noProof="0" smtClean="0"/>
            </a:fld>
            <a:endParaRPr lang="en-US" noProof="0"/>
          </a:p>
        </p:txBody>
      </p:sp>
      <p:sp>
        <p:nvSpPr>
          <p:cNvPr id="6" name="Foliennummernplatzhalter 5"/>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7" name="Fußzeilenplatzhalter 6"/>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nd (orange)">
    <p:spTree>
      <p:nvGrpSpPr>
        <p:cNvPr id="1" name=""/>
        <p:cNvGrpSpPr/>
        <p:nvPr/>
      </p:nvGrpSpPr>
      <p:grpSpPr>
        <a:xfrm>
          <a:off x="0" y="0"/>
          <a:ext cx="0" cy="0"/>
          <a:chOff x="0" y="0"/>
          <a:chExt cx="0" cy="0"/>
        </a:xfrm>
      </p:grpSpPr>
      <p:sp>
        <p:nvSpPr>
          <p:cNvPr id="14"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bg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bg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EADE39-D176-4F20-980F-C8D999BF5D0B}"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22"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cxnSp>
        <p:nvCxnSpPr>
          <p:cNvPr id="25" name="Gerade Verbindung 24"/>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white)">
    <p:spTree>
      <p:nvGrpSpPr>
        <p:cNvPr id="1" name=""/>
        <p:cNvGrpSpPr/>
        <p:nvPr/>
      </p:nvGrpSpPr>
      <p:grpSpPr>
        <a:xfrm>
          <a:off x="0" y="0"/>
          <a:ext cx="0" cy="0"/>
          <a:chOff x="0" y="0"/>
          <a:chExt cx="0" cy="0"/>
        </a:xfrm>
      </p:grpSpPr>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tx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0CAE601-AA0A-4E2D-A23A-B8A0B5331932}"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6" name="Rechteck 15"/>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p:nvPr>
        </p:nvSpPr>
        <p:spPr>
          <a:xfrm>
            <a:off x="395289" y="2257200"/>
            <a:ext cx="8353425" cy="1898875"/>
          </a:xfrm>
        </p:spPr>
        <p:txBody>
          <a:bodyPr>
            <a:noAutofit/>
          </a:bodyPr>
          <a:lstStyle>
            <a:lvl1pPr marL="0" indent="0">
              <a:lnSpc>
                <a:spcPct val="113000"/>
              </a:lnSpc>
              <a:buSzPct val="125000"/>
              <a:buFont typeface="Arial" panose="020B0604020202020204" pitchFamily="34" charset="0"/>
              <a:buNone/>
              <a:defRPr sz="2400">
                <a:solidFill>
                  <a:schemeClr val="bg1"/>
                </a:solidFill>
              </a:defRPr>
            </a:lvl1pPr>
            <a:lvl2pPr marL="184150" indent="-184150">
              <a:lnSpc>
                <a:spcPct val="113000"/>
              </a:lnSpc>
              <a:buClr>
                <a:schemeClr val="accent1"/>
              </a:buClr>
              <a:buSzPct val="125000"/>
              <a:buFont typeface="Arial" panose="020B0604020202020204" pitchFamily="34" charset="0"/>
              <a:buChar char="›"/>
              <a:defRPr sz="2400">
                <a:solidFill>
                  <a:schemeClr val="tx1"/>
                </a:solidFill>
              </a:defRPr>
            </a:lvl2pPr>
            <a:lvl3pPr marL="539750" indent="-177800">
              <a:lnSpc>
                <a:spcPct val="113000"/>
              </a:lnSpc>
              <a:buClr>
                <a:schemeClr val="accent1"/>
              </a:buClr>
              <a:buSzPct val="125000"/>
              <a:buFont typeface="Arial" panose="020B0604020202020204" pitchFamily="34" charset="0"/>
              <a:buChar char="›"/>
              <a:defRPr sz="2400">
                <a:solidFill>
                  <a:schemeClr val="tx1"/>
                </a:solidFill>
              </a:defRPr>
            </a:lvl3pPr>
            <a:lvl4pPr marL="895350" indent="-179705">
              <a:lnSpc>
                <a:spcPct val="113000"/>
              </a:lnSpc>
              <a:buClr>
                <a:schemeClr val="accent1"/>
              </a:buClr>
              <a:buSzPct val="125000"/>
              <a:buFont typeface="Arial" panose="020B0604020202020204" pitchFamily="34" charset="0"/>
              <a:buChar char="›"/>
              <a:defRPr sz="2400">
                <a:solidFill>
                  <a:schemeClr val="tx1"/>
                </a:solidFill>
              </a:defRPr>
            </a:lvl4pPr>
            <a:lvl5pPr marL="1257300" indent="-177800">
              <a:lnSpc>
                <a:spcPct val="113000"/>
              </a:lnSpc>
              <a:buClr>
                <a:schemeClr val="accent1"/>
              </a:buClr>
              <a:buSzPct val="125000"/>
              <a:buFont typeface="Arial" panose="020B0604020202020204" pitchFamily="34" charset="0"/>
              <a:buChar char="›"/>
              <a:defRPr sz="2400">
                <a:solidFill>
                  <a:schemeClr val="tx1"/>
                </a:solidFill>
              </a:defRPr>
            </a:lvl5pPr>
          </a:lstStyle>
          <a:p>
            <a:pPr lvl="0"/>
            <a:endParaRPr lang="en-US" noProof="0" dirty="0"/>
          </a:p>
        </p:txBody>
      </p:sp>
      <p:sp>
        <p:nvSpPr>
          <p:cNvPr id="8" name="Titel 7"/>
          <p:cNvSpPr>
            <a:spLocks noGrp="1"/>
          </p:cNvSpPr>
          <p:nvPr>
            <p:ph type="title"/>
          </p:nvPr>
        </p:nvSpPr>
        <p:spPr>
          <a:xfrm>
            <a:off x="395289" y="1580400"/>
            <a:ext cx="8353425" cy="720000"/>
          </a:xfrm>
        </p:spPr>
        <p:txBody>
          <a:bodyPr anchor="b" anchorCtr="0"/>
          <a:lstStyle>
            <a:lvl1pPr>
              <a:defRPr>
                <a:solidFill>
                  <a:schemeClr val="accent1"/>
                </a:solidFill>
              </a:defRPr>
            </a:lvl1pPr>
          </a:lstStyle>
          <a:p>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5A8F701C-372F-4C4A-8037-9EE90099ED8D}"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8" name="Rechteck 17"/>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3" name="Gerade Verbindung 22"/>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2808287"/>
          </a:xfrm>
        </p:spPr>
        <p:txBody>
          <a:bodyPr/>
          <a:lstStyle>
            <a:lvl1pPr marL="177800" indent="-177800">
              <a:buSzPct val="125000"/>
              <a:buFont typeface="Arial" panose="020B0604020202020204" pitchFamily="34" charset="0"/>
              <a:buChar char="›"/>
              <a:defRPr>
                <a:solidFill>
                  <a:schemeClr val="tx1"/>
                </a:solidFill>
              </a:defRPr>
            </a:lvl1pPr>
            <a:lvl2pPr marL="541655" indent="-184150">
              <a:buSzPct val="125000"/>
              <a:buFont typeface="Arial" panose="020B0604020202020204" pitchFamily="34" charset="0"/>
              <a:buChar char="›"/>
              <a:defRPr>
                <a:solidFill>
                  <a:schemeClr val="tx1"/>
                </a:solidFill>
              </a:defRPr>
            </a:lvl2pPr>
            <a:lvl3pPr marL="897255" indent="-177800">
              <a:buSzPct val="125000"/>
              <a:buFont typeface="Arial" panose="020B0604020202020204" pitchFamily="34" charset="0"/>
              <a:buChar char="›"/>
              <a:defRPr>
                <a:solidFill>
                  <a:schemeClr val="tx1"/>
                </a:solidFill>
              </a:defRPr>
            </a:lvl3pPr>
            <a:lvl4pPr marL="1254125" indent="-179705">
              <a:buSzPct val="125000"/>
              <a:buFont typeface="Arial" panose="020B0604020202020204" pitchFamily="34" charset="0"/>
              <a:buChar char="›"/>
              <a:defRPr>
                <a:solidFill>
                  <a:schemeClr val="tx1"/>
                </a:solidFill>
              </a:defRPr>
            </a:lvl4pPr>
            <a:lvl5pPr marL="1616075" indent="-177800">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3"/>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AA1A14F1-A98B-4B01-AB5C-4EDA8538C6C0}"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el 1"/>
          <p:cNvSpPr>
            <a:spLocks noGrp="1"/>
          </p:cNvSpPr>
          <p:nvPr>
            <p:ph type="ctrTitle"/>
          </p:nvPr>
        </p:nvSpPr>
        <p:spPr>
          <a:xfrm>
            <a:off x="503548" y="2427585"/>
            <a:ext cx="8172140"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2773185"/>
            <a:ext cx="8172140" cy="878685"/>
          </a:xfrm>
        </p:spPr>
        <p:txBody>
          <a:bodyPr tIns="0" rIns="0" bIns="0" anchor="t" anchorCtr="0">
            <a:noAutofit/>
          </a:bodyPr>
          <a:lstStyle>
            <a:lvl1pPr marL="0" indent="0" algn="l">
              <a:spcAft>
                <a:spcPts val="0"/>
              </a:spcAft>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lvl1pPr>
          </a:lstStyle>
          <a:p>
            <a:pPr lvl="0"/>
            <a:r>
              <a:rPr lang="en-US" noProof="0"/>
              <a:t>URL</a:t>
            </a:r>
            <a:endParaRPr lang="en-US" noProof="0"/>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lvl1pPr>
          </a:lstStyle>
          <a:p>
            <a:pPr lvl="0"/>
            <a:r>
              <a:rPr lang="en-US" noProof="0"/>
              <a:t>Division Naming</a:t>
            </a:r>
            <a:endParaRPr lang="en-US" noProof="0"/>
          </a:p>
          <a:p>
            <a:pPr lvl="0"/>
            <a:endParaRPr lang="en-US" noProof="0"/>
          </a:p>
        </p:txBody>
      </p:sp>
      <p:grpSp>
        <p:nvGrpSpPr>
          <p:cNvPr id="4" name="Gruppieren 16"/>
          <p:cNvGrpSpPr/>
          <p:nvPr userDrawn="1"/>
        </p:nvGrpSpPr>
        <p:grpSpPr>
          <a:xfrm>
            <a:off x="0" y="-1"/>
            <a:ext cx="9144000" cy="5143502"/>
            <a:chOff x="0" y="-1"/>
            <a:chExt cx="9144000" cy="6858002"/>
          </a:xfrm>
        </p:grpSpPr>
        <p:grpSp>
          <p:nvGrpSpPr>
            <p:cNvPr id="5" name="Gruppieren 15"/>
            <p:cNvGrpSpPr/>
            <p:nvPr userDrawn="1"/>
          </p:nvGrpSpPr>
          <p:grpSpPr>
            <a:xfrm>
              <a:off x="0" y="0"/>
              <a:ext cx="9144000" cy="6858001"/>
              <a:chOff x="0" y="0"/>
              <a:chExt cx="9144000" cy="6858001"/>
            </a:xfrm>
          </p:grpSpPr>
          <p:sp>
            <p:nvSpPr>
              <p:cNvPr id="9" name="Rechteck 8"/>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2" name="Rechteck 11"/>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3" name="Rechteck 12"/>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5" name="Rechteck 14"/>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pic>
          <p:nvPicPr>
            <p:cNvPr id="14" name="Grafik 13"/>
            <p:cNvPicPr/>
            <p:nvPr userDrawn="1"/>
          </p:nvPicPr>
          <p:blipFill>
            <a:blip r:embed="rId2">
              <a:extLst>
                <a:ext uri="{28A0092B-C50C-407E-A947-70E740481C1C}">
                  <a14:useLocalDpi xmlns:a14="http://schemas.microsoft.com/office/drawing/2010/main" val="0"/>
                </a:ext>
              </a:extLst>
            </a:blip>
            <a:stretch>
              <a:fillRect/>
            </a:stretch>
          </p:blipFill>
          <p:spPr>
            <a:xfrm>
              <a:off x="503238" y="-1"/>
              <a:ext cx="2555876" cy="1748368"/>
            </a:xfrm>
            <a:prstGeom prst="rect">
              <a:avLst/>
            </a:prstGeom>
          </p:spPr>
        </p:pic>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big Picture">
    <p:spTree>
      <p:nvGrpSpPr>
        <p:cNvPr id="1" name=""/>
        <p:cNvGrpSpPr/>
        <p:nvPr/>
      </p:nvGrpSpPr>
      <p:grpSpPr>
        <a:xfrm>
          <a:off x="0" y="0"/>
          <a:ext cx="0" cy="0"/>
          <a:chOff x="0" y="0"/>
          <a:chExt cx="0" cy="0"/>
        </a:xfrm>
      </p:grpSpPr>
      <p:sp>
        <p:nvSpPr>
          <p:cNvPr id="36" name="Rechteck 35"/>
          <p:cNvSpPr/>
          <p:nvPr userDrawn="1"/>
        </p:nvSpPr>
        <p:spPr>
          <a:xfrm>
            <a:off x="179389" y="195263"/>
            <a:ext cx="8785225" cy="4752975"/>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noProof="0" dirty="0" err="1">
                <a:solidFill>
                  <a:schemeClr val="bg1"/>
                </a:solidFill>
              </a:rPr>
              <a:t>Bitte</a:t>
            </a:r>
            <a:r>
              <a:rPr lang="en-US" sz="1600" baseline="0" noProof="0" dirty="0">
                <a:solidFill>
                  <a:schemeClr val="bg1"/>
                </a:solidFill>
              </a:rPr>
              <a:t> </a:t>
            </a:r>
            <a:r>
              <a:rPr lang="en-US" sz="1600" baseline="0" noProof="0" dirty="0" err="1">
                <a:solidFill>
                  <a:schemeClr val="bg1"/>
                </a:solidFill>
              </a:rPr>
              <a:t>decken</a:t>
            </a:r>
            <a:r>
              <a:rPr lang="en-US" sz="1600" baseline="0" noProof="0" dirty="0">
                <a:solidFill>
                  <a:schemeClr val="bg1"/>
                </a:solidFill>
              </a:rPr>
              <a:t> </a:t>
            </a:r>
            <a:r>
              <a:rPr lang="en-US" sz="1600" baseline="0" noProof="0" dirty="0" err="1">
                <a:solidFill>
                  <a:schemeClr val="bg1"/>
                </a:solidFill>
              </a:rPr>
              <a:t>Sie</a:t>
            </a:r>
            <a:r>
              <a:rPr lang="en-US" sz="1600" baseline="0" noProof="0" dirty="0">
                <a:solidFill>
                  <a:schemeClr val="bg1"/>
                </a:solidFill>
              </a:rPr>
              <a:t> die </a:t>
            </a:r>
            <a:r>
              <a:rPr lang="en-US" sz="1600" baseline="0" noProof="0" dirty="0" err="1">
                <a:solidFill>
                  <a:schemeClr val="bg1"/>
                </a:solidFill>
              </a:rPr>
              <a:t>schraffierte</a:t>
            </a:r>
            <a:r>
              <a:rPr lang="en-US" sz="1600" baseline="0" noProof="0" dirty="0">
                <a:solidFill>
                  <a:schemeClr val="bg1"/>
                </a:solidFill>
              </a:rPr>
              <a:t> </a:t>
            </a:r>
            <a:r>
              <a:rPr lang="en-US" sz="1600" baseline="0" noProof="0" dirty="0" err="1">
                <a:solidFill>
                  <a:schemeClr val="bg1"/>
                </a:solidFill>
              </a:rPr>
              <a:t>Fläche</a:t>
            </a:r>
            <a:r>
              <a:rPr lang="en-US" sz="1600" baseline="0" noProof="0" dirty="0">
                <a:solidFill>
                  <a:schemeClr val="bg1"/>
                </a:solidFill>
              </a:rPr>
              <a:t> </a:t>
            </a:r>
            <a:r>
              <a:rPr lang="en-US" sz="1600" baseline="0" noProof="0" dirty="0" err="1">
                <a:solidFill>
                  <a:schemeClr val="bg1"/>
                </a:solidFill>
              </a:rPr>
              <a:t>mit</a:t>
            </a:r>
            <a:r>
              <a:rPr lang="en-US" sz="1600" baseline="0" noProof="0" dirty="0">
                <a:solidFill>
                  <a:schemeClr val="bg1"/>
                </a:solidFill>
              </a:rPr>
              <a:t> </a:t>
            </a:r>
            <a:r>
              <a:rPr lang="en-US" sz="1600" baseline="0" noProof="0" dirty="0" err="1">
                <a:solidFill>
                  <a:schemeClr val="bg1"/>
                </a:solidFill>
              </a:rPr>
              <a:t>einem</a:t>
            </a:r>
            <a:r>
              <a:rPr lang="en-US" sz="1600" baseline="0" noProof="0" dirty="0">
                <a:solidFill>
                  <a:schemeClr val="bg1"/>
                </a:solidFill>
              </a:rPr>
              <a:t> </a:t>
            </a:r>
            <a:r>
              <a:rPr lang="en-US" sz="1600" baseline="0" noProof="0" dirty="0" err="1">
                <a:solidFill>
                  <a:schemeClr val="bg1"/>
                </a:solidFill>
              </a:rPr>
              <a:t>Bild</a:t>
            </a:r>
            <a:r>
              <a:rPr lang="en-US" sz="1600" baseline="0" noProof="0" dirty="0">
                <a:solidFill>
                  <a:schemeClr val="bg1"/>
                </a:solidFill>
              </a:rPr>
              <a:t> ab</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Please cover</a:t>
            </a:r>
            <a:r>
              <a:rPr lang="en-US" sz="1600" baseline="0" noProof="0" dirty="0">
                <a:solidFill>
                  <a:schemeClr val="bg1"/>
                </a:solidFill>
              </a:rPr>
              <a:t> the shaded area with a picture</a:t>
            </a:r>
            <a:r>
              <a:rPr lang="en-US" sz="1600" noProof="0" dirty="0">
                <a:solidFill>
                  <a:schemeClr val="bg1"/>
                </a:solidFill>
              </a:rPr>
              <a:t>.</a:t>
            </a:r>
            <a:endParaRPr lang="en-US" sz="1600" noProof="0" dirty="0">
              <a:solidFill>
                <a:schemeClr val="bg1"/>
              </a:solidFill>
            </a:endParaRPr>
          </a:p>
          <a:p>
            <a:pPr algn="ctr"/>
            <a:r>
              <a:rPr lang="en-US" sz="1600" noProof="0" dirty="0">
                <a:solidFill>
                  <a:schemeClr val="bg1"/>
                </a:solidFill>
              </a:rPr>
              <a:t>(24,4 x 13,2 cm)</a:t>
            </a:r>
            <a:endParaRPr lang="en-US" sz="1600" noProof="0" dirty="0">
              <a:solidFill>
                <a:schemeClr val="bg1"/>
              </a:solidFill>
            </a:endParaRPr>
          </a:p>
        </p:txBody>
      </p:sp>
      <p:sp>
        <p:nvSpPr>
          <p:cNvPr id="2" name="Titel 1"/>
          <p:cNvSpPr>
            <a:spLocks noGrp="1"/>
          </p:cNvSpPr>
          <p:nvPr>
            <p:ph type="ctrTitle"/>
          </p:nvPr>
        </p:nvSpPr>
        <p:spPr>
          <a:xfrm>
            <a:off x="503548" y="3110400"/>
            <a:ext cx="8172141" cy="417600"/>
          </a:xfrm>
        </p:spPr>
        <p:txBody>
          <a:bodyPr tIns="0" rIns="0" bIns="0" anchor="t" anchorCtr="0">
            <a:noAutofit/>
          </a:bodyPr>
          <a:lstStyle>
            <a:lvl1pPr algn="l">
              <a:defRPr sz="24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503548" y="3456000"/>
            <a:ext cx="8172140" cy="843942"/>
          </a:xfrm>
        </p:spPr>
        <p:txBody>
          <a:bodyPr tIns="0" rIns="0" bIns="0" anchor="t" anchorCtr="0">
            <a:noAutofit/>
          </a:bodyPr>
          <a:lstStyle>
            <a:lvl1pPr marL="0" indent="0" algn="l">
              <a:spcAft>
                <a:spcPts val="0"/>
              </a:spcAft>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503548" y="4299942"/>
            <a:ext cx="2628590" cy="367200"/>
          </a:xfrm>
        </p:spPr>
        <p:txBody>
          <a:bodyPr tIns="0" bIns="0" anchor="b" anchorCtr="0">
            <a:normAutofit/>
          </a:bodyPr>
          <a:lstStyle>
            <a:lvl1pPr marL="0" indent="0">
              <a:spcAft>
                <a:spcPts val="0"/>
              </a:spcAft>
              <a:buNone/>
              <a:defRPr sz="900" b="0">
                <a:solidFill>
                  <a:schemeClr val="bg1"/>
                </a:solidFill>
              </a:defRPr>
            </a:lvl1pPr>
          </a:lstStyle>
          <a:p>
            <a:pPr lvl="0"/>
            <a:r>
              <a:rPr lang="en-US" noProof="0"/>
              <a:t>URL</a:t>
            </a:r>
            <a:endParaRPr lang="en-US" noProof="0"/>
          </a:p>
          <a:p>
            <a:pPr lvl="0"/>
            <a:endParaRPr lang="en-US" noProof="0"/>
          </a:p>
        </p:txBody>
      </p:sp>
      <p:sp>
        <p:nvSpPr>
          <p:cNvPr id="11" name="Textplatzhalter 9"/>
          <p:cNvSpPr>
            <a:spLocks noGrp="1"/>
          </p:cNvSpPr>
          <p:nvPr>
            <p:ph type="body" sz="quarter" idx="11" hasCustomPrompt="1"/>
          </p:nvPr>
        </p:nvSpPr>
        <p:spPr>
          <a:xfrm>
            <a:off x="3599892" y="4299942"/>
            <a:ext cx="5075797" cy="367200"/>
          </a:xfrm>
        </p:spPr>
        <p:txBody>
          <a:bodyPr tIns="0" bIns="0" anchor="b" anchorCtr="0">
            <a:normAutofit/>
          </a:bodyPr>
          <a:lstStyle>
            <a:lvl1pPr marL="0" indent="0" algn="r">
              <a:spcAft>
                <a:spcPts val="0"/>
              </a:spcAft>
              <a:buNone/>
              <a:defRPr sz="900" b="0">
                <a:solidFill>
                  <a:schemeClr val="bg1"/>
                </a:solidFill>
              </a:defRPr>
            </a:lvl1pPr>
          </a:lstStyle>
          <a:p>
            <a:pPr lvl="0"/>
            <a:r>
              <a:rPr lang="en-US" noProof="0"/>
              <a:t>Division Naming</a:t>
            </a:r>
            <a:endParaRPr lang="en-US" noProof="0"/>
          </a:p>
          <a:p>
            <a:pPr lvl="0"/>
            <a:endParaRPr lang="en-US" noProof="0"/>
          </a:p>
        </p:txBody>
      </p:sp>
      <p:grpSp>
        <p:nvGrpSpPr>
          <p:cNvPr id="4" name="Gruppieren 15"/>
          <p:cNvGrpSpPr/>
          <p:nvPr userDrawn="1"/>
        </p:nvGrpSpPr>
        <p:grpSpPr>
          <a:xfrm>
            <a:off x="0" y="0"/>
            <a:ext cx="9144000" cy="51435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sp>
        <p:nvSpPr>
          <p:cNvPr id="30" name="Textplatzhalter 29"/>
          <p:cNvSpPr>
            <a:spLocks noGrp="1"/>
          </p:cNvSpPr>
          <p:nvPr>
            <p:ph type="body" sz="quarter" idx="12" hasCustomPrompt="1"/>
          </p:nvPr>
        </p:nvSpPr>
        <p:spPr>
          <a:xfrm>
            <a:off x="503239" y="1"/>
            <a:ext cx="2555875" cy="1311274"/>
          </a:xfrm>
          <a:blipFill>
            <a:blip r:embed="rId2"/>
            <a:stretch>
              <a:fillRect/>
            </a:stretch>
          </a:blipFill>
        </p:spPr>
        <p:txBody>
          <a:bodyPr>
            <a:normAutofit/>
          </a:bodyPr>
          <a:lstStyle>
            <a:lvl1pPr marL="0" indent="0" algn="ctr">
              <a:spcAft>
                <a:spcPts val="0"/>
              </a:spcAft>
              <a:buNone/>
              <a:defRPr sz="800"/>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endParaRPr lang="en-US" noProof="0"/>
          </a:p>
          <a:p>
            <a:pPr lvl="0"/>
            <a:endParaRPr lang="en-US" noProof="0"/>
          </a:p>
        </p:txBody>
      </p:sp>
      <p:sp>
        <p:nvSpPr>
          <p:cNvPr id="31" name="Rechteck 30"/>
          <p:cNvSpPr/>
          <p:nvPr userDrawn="1"/>
        </p:nvSpPr>
        <p:spPr>
          <a:xfrm>
            <a:off x="503548" y="-425553"/>
            <a:ext cx="8640452" cy="36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72000" tIns="46800" rIns="72000" bIns="46800" rtlCol="0" anchor="t" anchorCtr="0"/>
          <a:lstStyle/>
          <a:p>
            <a:r>
              <a:rPr lang="en-US" sz="900" noProof="0">
                <a:solidFill>
                  <a:schemeClr val="tx1"/>
                </a:solidFill>
              </a:rPr>
              <a:t>Wenn Sie ein neues Bild einfügen: Klicken Sie mit der rechten Maustaste auf das Bild und wählen „In den Hintergrund“, um das Bild hinter das Quality Seal zu bringen.</a:t>
            </a:r>
            <a:endParaRPr lang="en-US" sz="900" noProof="0">
              <a:solidFill>
                <a:schemeClr val="tx1"/>
              </a:solidFill>
            </a:endParaRPr>
          </a:p>
          <a:p>
            <a:r>
              <a:rPr lang="en-US" sz="900" noProof="0">
                <a:solidFill>
                  <a:schemeClr val="tx1"/>
                </a:solidFill>
              </a:rPr>
              <a:t>If you insert a new picture: Right click on the picture and select “Send to the back” to position it behind the Quality Seal.</a:t>
            </a:r>
            <a:endParaRPr lang="en-US" sz="900" noProof="0">
              <a:solidFill>
                <a:schemeClr val="tx1"/>
              </a:solidFill>
            </a:endParaRPr>
          </a:p>
        </p:txBody>
      </p:sp>
      <p:cxnSp>
        <p:nvCxnSpPr>
          <p:cNvPr id="32" name="Gerade Verbindung 31"/>
          <p:cNvCxnSpPr/>
          <p:nvPr userDrawn="1"/>
        </p:nvCxnSpPr>
        <p:spPr>
          <a:xfrm>
            <a:off x="503548"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3059832" y="-128550"/>
            <a:ext cx="0" cy="10038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13608" y="-6692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rot="5400000">
            <a:off x="-103432" y="1243480"/>
            <a:ext cx="0" cy="13384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orange)">
    <p:spTree>
      <p:nvGrpSpPr>
        <p:cNvPr id="1" name=""/>
        <p:cNvGrpSpPr/>
        <p:nvPr/>
      </p:nvGrpSpPr>
      <p:grpSpPr>
        <a:xfrm>
          <a:off x="0" y="0"/>
          <a:ext cx="0" cy="0"/>
          <a:chOff x="0" y="0"/>
          <a:chExt cx="0" cy="0"/>
        </a:xfrm>
      </p:grpSpPr>
      <p:sp>
        <p:nvSpPr>
          <p:cNvPr id="15" name="Rectangle 14"/>
          <p:cNvSpPr/>
          <p:nvPr userDrawn="1"/>
        </p:nvSpPr>
        <p:spPr>
          <a:xfrm>
            <a:off x="7560332" y="296862"/>
            <a:ext cx="1332272" cy="575854"/>
          </a:xfrm>
          <a:prstGeom prst="rect">
            <a:avLst/>
          </a:prstGeom>
          <a:solidFill>
            <a:schemeClr val="accent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bg1"/>
                </a:solidFill>
              </a:defRPr>
            </a:lvl1pPr>
            <a:lvl2pPr marL="184150" indent="-184150">
              <a:lnSpc>
                <a:spcPct val="113000"/>
              </a:lnSpc>
              <a:buClr>
                <a:schemeClr val="bg1"/>
              </a:buClr>
              <a:buSzPct val="125000"/>
              <a:buFont typeface="Arial" panose="020B0604020202020204" pitchFamily="34" charset="0"/>
              <a:buChar char="›"/>
              <a:defRPr>
                <a:solidFill>
                  <a:schemeClr val="bg1"/>
                </a:solidFill>
              </a:defRPr>
            </a:lvl2pPr>
            <a:lvl3pPr marL="539750" indent="-177800">
              <a:lnSpc>
                <a:spcPct val="113000"/>
              </a:lnSpc>
              <a:buClr>
                <a:schemeClr val="bg1"/>
              </a:buClr>
              <a:buSzPct val="125000"/>
              <a:buFont typeface="Arial" panose="020B0604020202020204" pitchFamily="34" charset="0"/>
              <a:buChar char="›"/>
              <a:defRPr>
                <a:solidFill>
                  <a:schemeClr val="bg1"/>
                </a:solidFill>
              </a:defRPr>
            </a:lvl3pPr>
            <a:lvl4pPr marL="895350" indent="-179705">
              <a:lnSpc>
                <a:spcPct val="113000"/>
              </a:lnSpc>
              <a:buClr>
                <a:schemeClr val="bg1"/>
              </a:buClr>
              <a:buSzPct val="125000"/>
              <a:buFont typeface="Arial" panose="020B0604020202020204" pitchFamily="34" charset="0"/>
              <a:buChar char="›"/>
              <a:defRPr>
                <a:solidFill>
                  <a:schemeClr val="bg1"/>
                </a:solidFill>
              </a:defRPr>
            </a:lvl4pPr>
            <a:lvl5pPr marL="1257300" indent="-177800">
              <a:lnSpc>
                <a:spcPct val="113000"/>
              </a:lnSpc>
              <a:buClr>
                <a:schemeClr val="bg1"/>
              </a:buClr>
              <a:buSzPct val="125000"/>
              <a:buFont typeface="Arial" panose="020B0604020202020204"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bg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2A0CE834-690D-4F26-8C93-130BA36FD7C0}"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4" name="Rechteck 13"/>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1" name="Rechteck 20"/>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4" name="Gerade Verbindung 23"/>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520" y="4381647"/>
            <a:ext cx="1857600" cy="570549"/>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whit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tx1"/>
                </a:solidFill>
              </a:defRPr>
            </a:lvl1pPr>
            <a:lvl2pPr marL="184150" indent="-184150">
              <a:lnSpc>
                <a:spcPct val="113000"/>
              </a:lnSpc>
              <a:buSzPct val="125000"/>
              <a:buFont typeface="Arial" panose="020B0604020202020204" pitchFamily="34" charset="0"/>
              <a:buChar char="›"/>
              <a:defRPr>
                <a:solidFill>
                  <a:schemeClr val="tx1"/>
                </a:solidFill>
              </a:defRPr>
            </a:lvl2pPr>
            <a:lvl3pPr marL="539750" indent="-177800">
              <a:lnSpc>
                <a:spcPct val="113000"/>
              </a:lnSpc>
              <a:buSzPct val="125000"/>
              <a:buFont typeface="Arial" panose="020B0604020202020204" pitchFamily="34" charset="0"/>
              <a:buChar char="›"/>
              <a:defRPr>
                <a:solidFill>
                  <a:schemeClr val="tx1"/>
                </a:solidFill>
              </a:defRPr>
            </a:lvl3pPr>
            <a:lvl4pPr marL="895350" indent="-179705">
              <a:lnSpc>
                <a:spcPct val="113000"/>
              </a:lnSpc>
              <a:buSzPct val="125000"/>
              <a:buFont typeface="Arial" panose="020B0604020202020204" pitchFamily="34" charset="0"/>
              <a:buChar char="›"/>
              <a:defRPr>
                <a:solidFill>
                  <a:schemeClr val="tx1"/>
                </a:solidFill>
              </a:defRPr>
            </a:lvl4pPr>
            <a:lvl5pPr marL="1257300" indent="-177800">
              <a:lnSpc>
                <a:spcPct val="113000"/>
              </a:lnSpc>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2400"/>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B7223074-4D72-465E-909D-7D1DBB514C91}"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black)">
    <p:spTree>
      <p:nvGrpSpPr>
        <p:cNvPr id="1" name=""/>
        <p:cNvGrpSpPr/>
        <p:nvPr/>
      </p:nvGrpSpPr>
      <p:grpSpPr>
        <a:xfrm>
          <a:off x="0" y="0"/>
          <a:ext cx="0" cy="0"/>
          <a:chOff x="0" y="0"/>
          <a:chExt cx="0" cy="0"/>
        </a:xfrm>
      </p:grpSpPr>
      <p:sp>
        <p:nvSpPr>
          <p:cNvPr id="13" name="Rectangle 14"/>
          <p:cNvSpPr/>
          <p:nvPr userDrawn="1"/>
        </p:nvSpPr>
        <p:spPr>
          <a:xfrm>
            <a:off x="7560332" y="296862"/>
            <a:ext cx="1332272" cy="575854"/>
          </a:xfrm>
          <a:prstGeom prst="rect">
            <a:avLst/>
          </a:prstGeom>
          <a:solidFill>
            <a:schemeClr val="tx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err="1">
              <a:solidFill>
                <a:schemeClr val="bg2">
                  <a:lumMod val="10000"/>
                </a:schemeClr>
              </a:solidFill>
            </a:endParaRPr>
          </a:p>
        </p:txBody>
      </p:sp>
      <p:sp>
        <p:nvSpPr>
          <p:cNvPr id="3" name="Inhaltsplatzhalter 2"/>
          <p:cNvSpPr>
            <a:spLocks noGrp="1"/>
          </p:cNvSpPr>
          <p:nvPr>
            <p:ph idx="1" hasCustomPrompt="1"/>
          </p:nvPr>
        </p:nvSpPr>
        <p:spPr>
          <a:xfrm>
            <a:off x="395289" y="1347788"/>
            <a:ext cx="8353425" cy="2808287"/>
          </a:xfrm>
        </p:spPr>
        <p:txBody>
          <a:bodyPr/>
          <a:lstStyle>
            <a:lvl1pPr marL="0" indent="0">
              <a:lnSpc>
                <a:spcPct val="113000"/>
              </a:lnSpc>
              <a:buSzPct val="125000"/>
              <a:buFont typeface="Arial" panose="020B0604020202020204" pitchFamily="34" charset="0"/>
              <a:buNone/>
              <a:defRPr>
                <a:solidFill>
                  <a:schemeClr val="bg1"/>
                </a:solidFill>
              </a:defRPr>
            </a:lvl1pPr>
            <a:lvl2pPr marL="184150" indent="-184150">
              <a:lnSpc>
                <a:spcPct val="113000"/>
              </a:lnSpc>
              <a:buSzPct val="125000"/>
              <a:buFont typeface="Arial" panose="020B0604020202020204" pitchFamily="34" charset="0"/>
              <a:buChar char="›"/>
              <a:defRPr>
                <a:solidFill>
                  <a:schemeClr val="bg1"/>
                </a:solidFill>
              </a:defRPr>
            </a:lvl2pPr>
            <a:lvl3pPr marL="539750" indent="-177800">
              <a:lnSpc>
                <a:spcPct val="113000"/>
              </a:lnSpc>
              <a:buSzPct val="125000"/>
              <a:buFont typeface="Arial" panose="020B0604020202020204" pitchFamily="34" charset="0"/>
              <a:buChar char="›"/>
              <a:defRPr>
                <a:solidFill>
                  <a:schemeClr val="bg1"/>
                </a:solidFill>
              </a:defRPr>
            </a:lvl3pPr>
            <a:lvl4pPr marL="895350" indent="-179705">
              <a:lnSpc>
                <a:spcPct val="113000"/>
              </a:lnSpc>
              <a:buSzPct val="125000"/>
              <a:buFont typeface="Arial" panose="020B0604020202020204" pitchFamily="34" charset="0"/>
              <a:buChar char="›"/>
              <a:defRPr>
                <a:solidFill>
                  <a:schemeClr val="bg1"/>
                </a:solidFill>
              </a:defRPr>
            </a:lvl4pPr>
            <a:lvl5pPr marL="1257300" indent="-177800">
              <a:lnSpc>
                <a:spcPct val="113000"/>
              </a:lnSpc>
              <a:buSzPct val="125000"/>
              <a:buFont typeface="Arial" panose="020B0604020202020204" pitchFamily="34" charset="0"/>
              <a:buChar char="›"/>
              <a:defRPr>
                <a:solidFill>
                  <a:schemeClr val="bg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000"/>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bg1"/>
                </a:solidFill>
              </a:defRPr>
            </a:lvl1pPr>
          </a:lstStyle>
          <a:p>
            <a:fld id="{BF0A75B6-8E1B-4380-84B9-49631E7ED158}"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bg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bg1"/>
                </a:solidFill>
              </a:defRPr>
            </a:lvl1pPr>
          </a:lstStyle>
          <a:p>
            <a:r>
              <a:rPr lang="en-US" noProof="0"/>
              <a:t>Author, © Continental AG</a:t>
            </a:r>
            <a:endParaRPr lang="en-US" noProof="0"/>
          </a:p>
        </p:txBody>
      </p:sp>
      <p:grpSp>
        <p:nvGrpSpPr>
          <p:cNvPr id="2" name="Gruppieren 15"/>
          <p:cNvGrpSpPr/>
          <p:nvPr userDrawn="1"/>
        </p:nvGrpSpPr>
        <p:grpSpPr>
          <a:xfrm>
            <a:off x="0" y="0"/>
            <a:ext cx="9144000" cy="5143501"/>
            <a:chOff x="0" y="0"/>
            <a:chExt cx="9144000" cy="6858001"/>
          </a:xfrm>
        </p:grpSpPr>
        <p:sp>
          <p:nvSpPr>
            <p:cNvPr id="17" name="Rechteck 16"/>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8" name="Rechteck 17"/>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19" name="Rechteck 18"/>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sp>
          <p:nvSpPr>
            <p:cNvPr id="20" name="Rechteck 19"/>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noProof="0">
                <a:solidFill>
                  <a:schemeClr val="bg2">
                    <a:lumMod val="10000"/>
                  </a:schemeClr>
                </a:solidFill>
              </a:endParaRPr>
            </a:p>
          </p:txBody>
        </p:sp>
      </p:grpSp>
      <p:cxnSp>
        <p:nvCxnSpPr>
          <p:cNvPr id="22" name="Gerade Verbindung 21"/>
          <p:cNvCxnSpPr/>
          <p:nvPr userDrawn="1"/>
        </p:nvCxnSpPr>
        <p:spPr>
          <a:xfrm>
            <a:off x="395289" y="4320706"/>
            <a:ext cx="8353425" cy="0"/>
          </a:xfrm>
          <a:prstGeom prst="line">
            <a:avLst/>
          </a:prstGeom>
          <a:ln w="444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op Content Area">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1347788"/>
            <a:ext cx="8353425" cy="1368425"/>
          </a:xfrm>
        </p:spPr>
        <p:txBody>
          <a:bodyPr/>
          <a:lstStyle>
            <a:lvl1pPr marL="177800" indent="-177800">
              <a:buClr>
                <a:schemeClr val="accent1"/>
              </a:buClr>
              <a:buSzPct val="125000"/>
              <a:buFont typeface="Arial" panose="020B0604020202020204" pitchFamily="34" charset="0"/>
              <a:buChar char="›"/>
              <a:defRPr>
                <a:solidFill>
                  <a:schemeClr val="tx1"/>
                </a:solidFill>
              </a:defRPr>
            </a:lvl1pPr>
            <a:lvl2pPr marL="541655" indent="-184150">
              <a:buClr>
                <a:schemeClr val="accent1"/>
              </a:buClr>
              <a:buSzPct val="125000"/>
              <a:buFont typeface="Arial" panose="020B0604020202020204" pitchFamily="34" charset="0"/>
              <a:buChar char="›"/>
              <a:defRPr>
                <a:solidFill>
                  <a:schemeClr val="tx1"/>
                </a:solidFill>
              </a:defRPr>
            </a:lvl2pPr>
            <a:lvl3pPr marL="897255" indent="-177800">
              <a:buClr>
                <a:schemeClr val="accent1"/>
              </a:buClr>
              <a:buSzPct val="125000"/>
              <a:buFont typeface="Arial" panose="020B0604020202020204" pitchFamily="34" charset="0"/>
              <a:buChar char="›"/>
              <a:defRPr>
                <a:solidFill>
                  <a:schemeClr val="tx1"/>
                </a:solidFill>
              </a:defRPr>
            </a:lvl3pPr>
            <a:lvl4pPr marL="1254125" indent="-179705">
              <a:buClr>
                <a:schemeClr val="accent1"/>
              </a:buClr>
              <a:buSzPct val="125000"/>
              <a:buFont typeface="Arial" panose="020B0604020202020204" pitchFamily="34" charset="0"/>
              <a:buChar char="›"/>
              <a:defRPr>
                <a:solidFill>
                  <a:schemeClr val="tx1"/>
                </a:solidFill>
              </a:defRPr>
            </a:lvl4pPr>
            <a:lvl5pPr marL="1616075" indent="-177800">
              <a:buClr>
                <a:schemeClr val="accent1"/>
              </a:buClr>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45A1C77-F3AB-418B-BB96-BF86CA98ED28}"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ottom Content Area">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95289" y="2787650"/>
            <a:ext cx="8353425" cy="1368426"/>
          </a:xfrm>
        </p:spPr>
        <p:txBody>
          <a:bodyPr/>
          <a:lstStyle>
            <a:lvl1pPr marL="177800" indent="-177800">
              <a:buClr>
                <a:schemeClr val="accent1"/>
              </a:buClr>
              <a:buSzPct val="125000"/>
              <a:buFont typeface="Arial" panose="020B0604020202020204" pitchFamily="34" charset="0"/>
              <a:buChar char="›"/>
              <a:defRPr>
                <a:solidFill>
                  <a:schemeClr val="tx1"/>
                </a:solidFill>
              </a:defRPr>
            </a:lvl1pPr>
            <a:lvl2pPr marL="541655" indent="-184150">
              <a:buClr>
                <a:schemeClr val="accent1"/>
              </a:buClr>
              <a:buSzPct val="125000"/>
              <a:buFont typeface="Arial" panose="020B0604020202020204" pitchFamily="34" charset="0"/>
              <a:buChar char="›"/>
              <a:defRPr>
                <a:solidFill>
                  <a:schemeClr val="tx1"/>
                </a:solidFill>
              </a:defRPr>
            </a:lvl2pPr>
            <a:lvl3pPr marL="897255" indent="-177800">
              <a:buClr>
                <a:schemeClr val="accent1"/>
              </a:buClr>
              <a:buSzPct val="125000"/>
              <a:buFont typeface="Arial" panose="020B0604020202020204" pitchFamily="34" charset="0"/>
              <a:buChar char="›"/>
              <a:defRPr>
                <a:solidFill>
                  <a:schemeClr val="tx1"/>
                </a:solidFill>
              </a:defRPr>
            </a:lvl3pPr>
            <a:lvl4pPr marL="1254125" indent="-179705">
              <a:buClr>
                <a:schemeClr val="accent1"/>
              </a:buClr>
              <a:buSzPct val="125000"/>
              <a:buFont typeface="Arial" panose="020B0604020202020204" pitchFamily="34" charset="0"/>
              <a:buChar char="›"/>
              <a:defRPr>
                <a:solidFill>
                  <a:schemeClr val="tx1"/>
                </a:solidFill>
              </a:defRPr>
            </a:lvl4pPr>
            <a:lvl5pPr marL="1616075" indent="-177800">
              <a:buClr>
                <a:schemeClr val="accent1"/>
              </a:buClr>
              <a:buSzPct val="125000"/>
              <a:buFont typeface="Arial" panose="020B0604020202020204" pitchFamily="34" charset="0"/>
              <a:buChar char="›"/>
              <a:defRPr>
                <a:solidFill>
                  <a:schemeClr val="tx1"/>
                </a:solidFill>
              </a:defRPr>
            </a:lvl5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8" name="Titel 7"/>
          <p:cNvSpPr>
            <a:spLocks noGrp="1"/>
          </p:cNvSpPr>
          <p:nvPr>
            <p:ph type="title"/>
          </p:nvPr>
        </p:nvSpPr>
        <p:spPr>
          <a:xfrm>
            <a:off x="395289" y="303212"/>
            <a:ext cx="8353425" cy="720725"/>
          </a:xfrm>
        </p:spPr>
        <p:txBody>
          <a:bodyPr/>
          <a:lstStyle>
            <a:lvl1pPr>
              <a:defRPr>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9" name="Datumsplatzhalter 8"/>
          <p:cNvSpPr>
            <a:spLocks noGrp="1"/>
          </p:cNvSpPr>
          <p:nvPr>
            <p:ph type="dt" sz="half" idx="10"/>
          </p:nvPr>
        </p:nvSpPr>
        <p:spPr/>
        <p:txBody>
          <a:bodyPr/>
          <a:lstStyle>
            <a:lvl1pPr>
              <a:defRPr>
                <a:solidFill>
                  <a:schemeClr val="tx1"/>
                </a:solidFill>
              </a:defRPr>
            </a:lvl1pPr>
          </a:lstStyle>
          <a:p>
            <a:fld id="{4D1B2569-E16F-4FFF-9EC5-29BC0236DFAB}" type="datetime3">
              <a:rPr lang="en-US" noProof="0" smtClean="0"/>
            </a:fld>
            <a:endParaRPr lang="en-US" noProof="0"/>
          </a:p>
        </p:txBody>
      </p:sp>
      <p:sp>
        <p:nvSpPr>
          <p:cNvPr id="10" name="Foliennummernplatzhalter 9"/>
          <p:cNvSpPr>
            <a:spLocks noGrp="1"/>
          </p:cNvSpPr>
          <p:nvPr>
            <p:ph type="sldNum" sz="quarter" idx="11"/>
          </p:nvPr>
        </p:nvSpPr>
        <p:spPr/>
        <p:txBody>
          <a:bodyPr/>
          <a:lstStyle>
            <a:lvl1pPr>
              <a:defRPr>
                <a:solidFill>
                  <a:schemeClr val="tx1"/>
                </a:solidFill>
              </a:defRPr>
            </a:lvl1pPr>
          </a:lstStyle>
          <a:p>
            <a:fld id="{ADA48181-2C78-49CB-8C52-912A07842C2E}" type="slidenum">
              <a:rPr lang="en-US" noProof="0" smtClean="0"/>
            </a:fld>
            <a:endParaRPr lang="en-US" noProof="0"/>
          </a:p>
        </p:txBody>
      </p:sp>
      <p:sp>
        <p:nvSpPr>
          <p:cNvPr id="11" name="Fußzeilenplatzhalter 10"/>
          <p:cNvSpPr>
            <a:spLocks noGrp="1"/>
          </p:cNvSpPr>
          <p:nvPr>
            <p:ph type="ftr" sz="quarter" idx="12"/>
          </p:nvPr>
        </p:nvSpPr>
        <p:spPr/>
        <p:txBody>
          <a:bodyPr/>
          <a:lstStyle>
            <a:lvl1pPr>
              <a:defRPr>
                <a:solidFill>
                  <a:schemeClr val="tx1"/>
                </a:solidFill>
              </a:defRPr>
            </a:lvl1pPr>
          </a:lstStyle>
          <a:p>
            <a:r>
              <a:rPr lang="en-US" noProof="0"/>
              <a:t>Author, © Continental AG</a:t>
            </a:r>
            <a:endParaRPr lang="en-US" noProof="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6.png"/><Relationship Id="rId23" Type="http://schemas.openxmlformats.org/officeDocument/2006/relationships/image" Target="../media/image5.jpeg"/><Relationship Id="rId22" Type="http://schemas.openxmlformats.org/officeDocument/2006/relationships/tags" Target="../tags/tag2.xml"/><Relationship Id="rId21" Type="http://schemas.openxmlformats.org/officeDocument/2006/relationships/tags" Target="../tags/tag1.xml"/><Relationship Id="rId20" Type="http://schemas.openxmlformats.org/officeDocument/2006/relationships/image" Target="../media/image4.emf"/><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A close up of a logo&#10;&#10;Description generated with very high confidence"/>
          <p:cNvPicPr>
            <a:picLocks noChangeAspect="1"/>
          </p:cNvPicPr>
          <p:nvPr userDrawn="1"/>
        </p:nvPicPr>
        <p:blipFill>
          <a:blip r:embed="rId19">
            <a:alphaModFix amt="10000"/>
          </a:blip>
          <a:stretch>
            <a:fillRect/>
          </a:stretch>
        </p:blipFill>
        <p:spPr>
          <a:xfrm>
            <a:off x="2620509" y="153738"/>
            <a:ext cx="3902982" cy="3899442"/>
          </a:xfrm>
          <a:prstGeom prst="rect">
            <a:avLst/>
          </a:prstGeom>
        </p:spPr>
      </p:pic>
      <p:sp>
        <p:nvSpPr>
          <p:cNvPr id="15" name="MIO_LOGOPLACEHOLDER" hidden="1"/>
          <p:cNvSpPr/>
          <p:nvPr userDrawn="1"/>
        </p:nvSpPr>
        <p:spPr>
          <a:xfrm>
            <a:off x="7727949" y="381360"/>
            <a:ext cx="1020763" cy="418740"/>
          </a:xfrm>
          <a:prstGeom prst="rect">
            <a:avLst/>
          </a:prstGeom>
          <a:solidFill>
            <a:srgbClr val="FFFFFF"/>
          </a:solidFill>
          <a:ln w="3175">
            <a:no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800" noProof="0" dirty="0">
              <a:solidFill>
                <a:srgbClr val="00B0F0"/>
              </a:solidFill>
            </a:endParaRPr>
          </a:p>
        </p:txBody>
      </p:sp>
      <p:cxnSp>
        <p:nvCxnSpPr>
          <p:cNvPr id="13" name="Gerade Verbindung 12"/>
          <p:cNvCxnSpPr/>
          <p:nvPr userDrawn="1"/>
        </p:nvCxnSpPr>
        <p:spPr>
          <a:xfrm>
            <a:off x="395289" y="4320706"/>
            <a:ext cx="8353425" cy="0"/>
          </a:xfrm>
          <a:prstGeom prst="line">
            <a:avLst/>
          </a:prstGeom>
          <a:ln w="444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Bild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black">
          <a:xfrm>
            <a:off x="251520" y="4381646"/>
            <a:ext cx="1857600" cy="570549"/>
          </a:xfrm>
          <a:prstGeom prst="rect">
            <a:avLst/>
          </a:prstGeom>
          <a:noFill/>
          <a:ln>
            <a:noFill/>
          </a:ln>
        </p:spPr>
      </p:pic>
      <p:sp>
        <p:nvSpPr>
          <p:cNvPr id="2" name="Titelplatzhalter 1"/>
          <p:cNvSpPr>
            <a:spLocks noGrp="1"/>
          </p:cNvSpPr>
          <p:nvPr>
            <p:ph type="title"/>
          </p:nvPr>
        </p:nvSpPr>
        <p:spPr>
          <a:xfrm>
            <a:off x="395289" y="303212"/>
            <a:ext cx="8353425" cy="720726"/>
          </a:xfrm>
          <a:prstGeom prst="rect">
            <a:avLst/>
          </a:prstGeom>
        </p:spPr>
        <p:txBody>
          <a:bodyPr vert="horz" lIns="0" tIns="25200" rIns="9144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95289" y="1342800"/>
            <a:ext cx="8353425" cy="2813275"/>
          </a:xfrm>
          <a:prstGeom prst="rect">
            <a:avLst/>
          </a:prstGeom>
        </p:spPr>
        <p:txBody>
          <a:bodyPr vert="horz" lIns="0" tIns="18000" rIns="0" bIns="18000" rtlCol="0">
            <a:normAutofit/>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4" name="Datumsplatzhalter 23"/>
          <p:cNvSpPr>
            <a:spLocks noGrp="1"/>
          </p:cNvSpPr>
          <p:nvPr>
            <p:ph type="dt" sz="half" idx="2"/>
          </p:nvPr>
        </p:nvSpPr>
        <p:spPr>
          <a:xfrm>
            <a:off x="7668344" y="4551969"/>
            <a:ext cx="684076" cy="113269"/>
          </a:xfrm>
          <a:prstGeom prst="rect">
            <a:avLst/>
          </a:prstGeom>
        </p:spPr>
        <p:txBody>
          <a:bodyPr vert="horz" wrap="none" lIns="0" tIns="0" rIns="0" bIns="0" rtlCol="0" anchor="b" anchorCtr="0"/>
          <a:lstStyle>
            <a:lvl1pPr algn="l">
              <a:defRPr sz="700">
                <a:solidFill>
                  <a:schemeClr val="tx1"/>
                </a:solidFill>
                <a:latin typeface="+mn-lt"/>
              </a:defRPr>
            </a:lvl1pPr>
          </a:lstStyle>
          <a:p>
            <a:fld id="{446C7CFE-FDAE-4A50-A309-ACAE703BAE6B}" type="datetime3">
              <a:rPr lang="en-US" noProof="0" smtClean="0"/>
            </a:fld>
            <a:endParaRPr lang="en-US" noProof="0"/>
          </a:p>
        </p:txBody>
      </p:sp>
      <p:sp>
        <p:nvSpPr>
          <p:cNvPr id="25" name="Fußzeilenplatzhalter 24"/>
          <p:cNvSpPr>
            <a:spLocks noGrp="1"/>
          </p:cNvSpPr>
          <p:nvPr>
            <p:ph type="ftr" sz="quarter" idx="3"/>
          </p:nvPr>
        </p:nvSpPr>
        <p:spPr>
          <a:xfrm>
            <a:off x="7333512" y="4665239"/>
            <a:ext cx="1018909" cy="112830"/>
          </a:xfrm>
          <a:prstGeom prst="rect">
            <a:avLst/>
          </a:prstGeom>
        </p:spPr>
        <p:txBody>
          <a:bodyPr vert="horz" wrap="none" lIns="0" tIns="0" rIns="0" bIns="0" rtlCol="0" anchor="t" anchorCtr="0"/>
          <a:lstStyle>
            <a:lvl1pPr algn="l">
              <a:defRPr sz="700">
                <a:solidFill>
                  <a:schemeClr val="tx1"/>
                </a:solidFill>
                <a:latin typeface="+mn-lt"/>
              </a:defRPr>
            </a:lvl1pPr>
          </a:lstStyle>
          <a:p>
            <a:r>
              <a:rPr lang="en-US" noProof="0"/>
              <a:t>Author, © Continental AG</a:t>
            </a:r>
            <a:endParaRPr lang="en-US" noProof="0"/>
          </a:p>
        </p:txBody>
      </p:sp>
      <p:sp>
        <p:nvSpPr>
          <p:cNvPr id="26" name="Foliennummernplatzhalter 25"/>
          <p:cNvSpPr>
            <a:spLocks noGrp="1"/>
          </p:cNvSpPr>
          <p:nvPr>
            <p:ph type="sldNum" sz="quarter" idx="4"/>
          </p:nvPr>
        </p:nvSpPr>
        <p:spPr>
          <a:xfrm>
            <a:off x="8388425" y="4665239"/>
            <a:ext cx="360289" cy="112830"/>
          </a:xfrm>
          <a:prstGeom prst="rect">
            <a:avLst/>
          </a:prstGeom>
        </p:spPr>
        <p:txBody>
          <a:bodyPr vert="horz" wrap="none" lIns="0" tIns="0" rIns="0" bIns="0" rtlCol="0" anchor="t" anchorCtr="0"/>
          <a:lstStyle>
            <a:lvl1pPr algn="r">
              <a:defRPr sz="700" b="1">
                <a:solidFill>
                  <a:schemeClr val="tx1"/>
                </a:solidFill>
                <a:latin typeface="+mn-lt"/>
              </a:defRPr>
            </a:lvl1pPr>
          </a:lstStyle>
          <a:p>
            <a:fld id="{ADA48181-2C78-49CB-8C52-912A07842C2E}" type="slidenum">
              <a:rPr lang="en-US" noProof="0" smtClean="0"/>
            </a:fld>
            <a:endParaRPr lang="en-US" noProof="0"/>
          </a:p>
        </p:txBody>
      </p:sp>
      <p:sp>
        <p:nvSpPr>
          <p:cNvPr id="4" name="empower - DO NOT DELETE!!!"/>
          <p:cNvSpPr/>
          <p:nvPr userDrawn="1">
            <p:custDataLst>
              <p:tags r:id="rId21"/>
            </p:custDataLst>
          </p:nvPr>
        </p:nvSpPr>
        <p:spPr>
          <a:xfrm>
            <a:off x="0" y="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sp>
        <p:nvSpPr>
          <p:cNvPr id="16" name="empower - DO NOT DELETE!!!" hidden="1"/>
          <p:cNvSpPr/>
          <p:nvPr userDrawn="1">
            <p:custDataLst>
              <p:tags r:id="rId22"/>
            </p:custDataLst>
          </p:nvPr>
        </p:nvSpPr>
        <p:spPr>
          <a:xfrm>
            <a:off x="-63500" y="-63500"/>
            <a:ext cx="0" cy="0"/>
          </a:xfrm>
          <a:prstGeom prst="ellips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dirty="0" err="1">
              <a:solidFill>
                <a:schemeClr val="bg2">
                  <a:lumMod val="10000"/>
                </a:schemeClr>
              </a:solidFill>
            </a:endParaRPr>
          </a:p>
        </p:txBody>
      </p:sp>
      <p:pic>
        <p:nvPicPr>
          <p:cNvPr id="10" name="Picture 9" descr="Diagram, engineering drawing&#10;&#10;Description automatically generated"/>
          <p:cNvPicPr>
            <a:picLocks noChangeAspect="1"/>
          </p:cNvPicPr>
          <p:nvPr userDrawn="1"/>
        </p:nvPicPr>
        <p:blipFill>
          <a:blip r:embed="rId23"/>
          <a:stretch>
            <a:fillRect/>
          </a:stretch>
        </p:blipFill>
        <p:spPr>
          <a:xfrm>
            <a:off x="5004048" y="4381646"/>
            <a:ext cx="2026824" cy="568281"/>
          </a:xfrm>
          <a:prstGeom prst="rect">
            <a:avLst/>
          </a:prstGeom>
        </p:spPr>
      </p:pic>
      <p:pic>
        <p:nvPicPr>
          <p:cNvPr id="20" name="Picture 19" descr="Text&#10;&#10;Description automatically generated"/>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800500" y="4348052"/>
            <a:ext cx="1512168" cy="685201"/>
          </a:xfrm>
          <a:prstGeom prst="rect">
            <a:avLst/>
          </a:prstGeom>
        </p:spPr>
      </p:pic>
      <p:sp>
        <p:nvSpPr>
          <p:cNvPr id="6" name="TextBox 5"/>
          <p:cNvSpPr txBox="1"/>
          <p:nvPr userDrawn="1"/>
        </p:nvSpPr>
        <p:spPr>
          <a:xfrm>
            <a:off x="4309237" y="5021580"/>
            <a:ext cx="369888" cy="121920"/>
          </a:xfrm>
          <a:prstGeom prst="rect">
            <a:avLst/>
          </a:prstGeom>
        </p:spPr>
        <p:txBody>
          <a:bodyPr horzOverflow="overflow" lIns="0" tIns="0" rIns="0" bIns="0">
            <a:spAutoFit/>
          </a:bodyPr>
          <a:lstStyle/>
          <a:p>
            <a:pPr algn="ctr"/>
            <a:r>
              <a:rPr lang="hu-HU" sz="800">
                <a:solidFill>
                  <a:srgbClr val="000000"/>
                </a:solidFill>
                <a:latin typeface="Arial" panose="020B0604020202020204" pitchFamily="34" charset="0"/>
                <a:cs typeface="Arial" panose="020B0604020202020204" pitchFamily="34" charset="0"/>
              </a:rPr>
              <a:t>Internal</a:t>
            </a:r>
            <a:endParaRPr lang="hu-HU" sz="800">
              <a:solidFill>
                <a:srgbClr val="00000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p:fade/>
  </p:transition>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Arial" panose="020B0604020202020204" pitchFamily="34" charset="0"/>
        </a:defRPr>
      </a:lvl1pPr>
    </p:titleStyle>
    <p:bodyStyle>
      <a:lvl1pPr marL="177800"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1pPr>
      <a:lvl2pPr marL="541655" indent="-18415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2pPr>
      <a:lvl3pPr marL="897255"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3pPr>
      <a:lvl4pPr marL="1254125" indent="-179705"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4pPr>
      <a:lvl5pPr marL="1616075" indent="-177800" algn="l" defTabSz="914400" rtl="0" eaLnBrk="1" latinLnBrk="0" hangingPunct="1">
        <a:lnSpc>
          <a:spcPct val="100000"/>
        </a:lnSpc>
        <a:spcBef>
          <a:spcPts val="0"/>
        </a:spcBef>
        <a:spcAft>
          <a:spcPts val="1200"/>
        </a:spcAft>
        <a:buClr>
          <a:schemeClr val="accent1"/>
        </a:buClr>
        <a:buSzPct val="125000"/>
        <a:buFont typeface="Arial" panose="020B0604020202020204" pitchFamily="34" charset="0"/>
        <a:buChar char="›"/>
        <a:defRPr sz="1600" b="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Box 243"/>
          <p:cNvSpPr txBox="1"/>
          <p:nvPr/>
        </p:nvSpPr>
        <p:spPr>
          <a:xfrm>
            <a:off x="391160" y="1635760"/>
            <a:ext cx="4017645" cy="2596515"/>
          </a:xfrm>
          <a:prstGeom prst="rect">
            <a:avLst/>
          </a:prstGeom>
          <a:noFill/>
          <a:ln>
            <a:solidFill>
              <a:schemeClr val="tx1"/>
            </a:solidFill>
          </a:ln>
        </p:spPr>
        <p:txBody>
          <a:bodyPr wrap="square" rtlCol="0">
            <a:noAutofit/>
          </a:bodyPr>
          <a:lstStyle/>
          <a:p>
            <a:r>
              <a:rPr lang="en-US" altLang="zh-CN" sz="1050" b="1" dirty="0"/>
              <a:t>The goal of this project is to implement an association method for tracking line segments across consecutive video frames.</a:t>
            </a:r>
            <a:endParaRPr lang="en-US" altLang="zh-CN" sz="1050" b="1" dirty="0"/>
          </a:p>
          <a:p>
            <a:endParaRPr lang="en-US" altLang="zh-CN" sz="1050" b="1" dirty="0"/>
          </a:p>
          <a:p>
            <a:r>
              <a:rPr lang="en-US" altLang="zh-CN" sz="1050" b="1" dirty="0"/>
              <a:t>Each frame contains detected lane lines, and the task is to determine whether a line in frame 't+1' corresponds to one in frame 't'. A neural network is used to learn this association based on geometric features such as angle, length, and position.</a:t>
            </a:r>
            <a:endParaRPr lang="en-US" altLang="zh-CN" sz="1050" b="1" dirty="0"/>
          </a:p>
          <a:p>
            <a:endParaRPr lang="en-US" altLang="zh-CN" sz="1050" b="1" dirty="0"/>
          </a:p>
          <a:p>
            <a:r>
              <a:rPr lang="en-US" altLang="zh-CN" sz="1050" b="1" dirty="0"/>
              <a:t>The system is developed in Python using PyTorch and is compared against a classical rule-based approach in terms of accuracy and runtime. Training data is created automatically from the dataset using pseudo labels.</a:t>
            </a:r>
            <a:endParaRPr lang="en-US" altLang="zh-CN" sz="1050" b="1" dirty="0"/>
          </a:p>
          <a:p>
            <a:endParaRPr lang="en-US" altLang="zh-CN"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2" name="Dátum helye 1"/>
          <p:cNvSpPr>
            <a:spLocks noGrp="1"/>
          </p:cNvSpPr>
          <p:nvPr>
            <p:ph type="dt" sz="half" idx="10"/>
          </p:nvPr>
        </p:nvSpPr>
        <p:spPr/>
        <p:txBody>
          <a:bodyPr/>
          <a:lstStyle/>
          <a:p>
            <a:fld id="{6B9D1A53-3D50-465D-BEE6-D62CB4527C46}" type="datetime3">
              <a:rPr lang="en-US" noProof="0" smtClean="0"/>
            </a:fld>
            <a:endParaRPr lang="en-US" noProof="0" dirty="0"/>
          </a:p>
        </p:txBody>
      </p:sp>
      <p:sp>
        <p:nvSpPr>
          <p:cNvPr id="3" name="Dia számának helye 2"/>
          <p:cNvSpPr>
            <a:spLocks noGrp="1"/>
          </p:cNvSpPr>
          <p:nvPr>
            <p:ph type="sldNum" sz="quarter" idx="11"/>
          </p:nvPr>
        </p:nvSpPr>
        <p:spPr/>
        <p:txBody>
          <a:bodyPr/>
          <a:lstStyle/>
          <a:p>
            <a:fld id="{ADA48181-2C78-49CB-8C52-912A07842C2E}" type="slidenum">
              <a:rPr lang="en-US" noProof="0" smtClean="0"/>
            </a:fld>
            <a:endParaRPr lang="en-US" noProof="0" dirty="0"/>
          </a:p>
        </p:txBody>
      </p:sp>
      <p:sp>
        <p:nvSpPr>
          <p:cNvPr id="4" name="Élőláb helye 3"/>
          <p:cNvSpPr>
            <a:spLocks noGrp="1"/>
          </p:cNvSpPr>
          <p:nvPr>
            <p:ph type="ftr" sz="quarter" idx="12"/>
          </p:nvPr>
        </p:nvSpPr>
        <p:spPr/>
        <p:txBody>
          <a:bodyPr/>
          <a:lstStyle/>
          <a:p>
            <a:r>
              <a:rPr lang="en-US"/>
              <a:t>Robert Moni</a:t>
            </a:r>
            <a:r>
              <a:rPr lang="en-US" noProof="0"/>
              <a:t>, </a:t>
            </a:r>
            <a:r>
              <a:rPr lang="en-US" noProof="0" dirty="0"/>
              <a:t>© Continental AG</a:t>
            </a:r>
            <a:endParaRPr lang="en-US" noProof="0" dirty="0"/>
          </a:p>
        </p:txBody>
      </p:sp>
      <p:sp>
        <p:nvSpPr>
          <p:cNvPr id="235" name="TextBox 234"/>
          <p:cNvSpPr txBox="1"/>
          <p:nvPr/>
        </p:nvSpPr>
        <p:spPr>
          <a:xfrm>
            <a:off x="1530688" y="267494"/>
            <a:ext cx="7073760" cy="1198880"/>
          </a:xfrm>
          <a:prstGeom prst="rect">
            <a:avLst/>
          </a:prstGeom>
          <a:noFill/>
        </p:spPr>
        <p:txBody>
          <a:bodyPr wrap="square" rtlCol="0">
            <a:spAutoFit/>
          </a:bodyPr>
          <a:lstStyle/>
          <a:p>
            <a:pPr>
              <a:lnSpc>
                <a:spcPct val="150000"/>
              </a:lnSpc>
            </a:pPr>
            <a:r>
              <a:rPr lang="en-US" sz="1200" b="1" dirty="0">
                <a:solidFill>
                  <a:schemeClr val="accent1"/>
                </a:solidFill>
              </a:rPr>
              <a:t>Name: </a:t>
            </a:r>
            <a:r>
              <a:rPr lang="en-US" sz="1200" dirty="0"/>
              <a:t>Zhang Jinjing, BSc student</a:t>
            </a:r>
            <a:r>
              <a:rPr lang="hu-HU" sz="1200" dirty="0"/>
              <a:t> </a:t>
            </a:r>
            <a:endParaRPr lang="hu-HU" sz="1200" dirty="0"/>
          </a:p>
          <a:p>
            <a:pPr>
              <a:lnSpc>
                <a:spcPct val="150000"/>
              </a:lnSpc>
            </a:pPr>
            <a:r>
              <a:rPr lang="en-US" sz="1200" b="1" dirty="0">
                <a:solidFill>
                  <a:schemeClr val="accent1"/>
                </a:solidFill>
              </a:rPr>
              <a:t>Project type: </a:t>
            </a:r>
            <a:r>
              <a:rPr lang="en-US" sz="1200" dirty="0"/>
              <a:t>laboratory project (</a:t>
            </a:r>
            <a:r>
              <a:rPr lang="hu-HU" sz="1200" dirty="0" err="1"/>
              <a:t>önlab</a:t>
            </a:r>
            <a:r>
              <a:rPr lang="en-US" sz="1200" dirty="0"/>
              <a:t>) </a:t>
            </a:r>
            <a:br>
              <a:rPr lang="en-US" sz="1200" dirty="0"/>
            </a:br>
            <a:r>
              <a:rPr lang="en-US" sz="1200" b="1" dirty="0">
                <a:solidFill>
                  <a:schemeClr val="accent1"/>
                </a:solidFill>
              </a:rPr>
              <a:t>Topic:</a:t>
            </a:r>
            <a:r>
              <a:rPr lang="en-US" altLang="hu-HU" sz="1200" dirty="0"/>
              <a:t> Line association using neural network</a:t>
            </a:r>
            <a:endParaRPr lang="en-US" altLang="hu-HU" sz="1200" dirty="0"/>
          </a:p>
          <a:p>
            <a:pPr>
              <a:lnSpc>
                <a:spcPct val="150000"/>
              </a:lnSpc>
            </a:pPr>
            <a:r>
              <a:rPr lang="hu-HU" sz="1200" b="1" dirty="0" err="1">
                <a:solidFill>
                  <a:schemeClr val="accent1"/>
                </a:solidFill>
              </a:rPr>
              <a:t>Supervisors</a:t>
            </a:r>
            <a:r>
              <a:rPr lang="hu-HU" sz="1200" dirty="0"/>
              <a:t>: </a:t>
            </a:r>
            <a:r>
              <a:rPr lang="en-US" altLang="hu-HU" sz="1200" dirty="0"/>
              <a:t>Mrad Mohamed Azouz, Sik David</a:t>
            </a:r>
            <a:endParaRPr lang="en-US" sz="1050" dirty="0"/>
          </a:p>
        </p:txBody>
      </p:sp>
      <p:sp>
        <p:nvSpPr>
          <p:cNvPr id="245" name="Rectangle 244"/>
          <p:cNvSpPr/>
          <p:nvPr/>
        </p:nvSpPr>
        <p:spPr>
          <a:xfrm>
            <a:off x="4731112" y="1635647"/>
            <a:ext cx="4017602" cy="25160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bg2">
                    <a:lumMod val="10000"/>
                  </a:schemeClr>
                </a:solidFill>
              </a:rPr>
              <a:t>{insert picture/gif with setup or model architecture}</a:t>
            </a:r>
            <a:endParaRPr lang="en-US" sz="1600" dirty="0">
              <a:solidFill>
                <a:schemeClr val="bg2">
                  <a:lumMod val="10000"/>
                </a:schemeClr>
              </a:solidFill>
            </a:endParaRPr>
          </a:p>
        </p:txBody>
      </p:sp>
      <p:sp>
        <p:nvSpPr>
          <p:cNvPr id="5" name="Oval 4"/>
          <p:cNvSpPr/>
          <p:nvPr/>
        </p:nvSpPr>
        <p:spPr>
          <a:xfrm>
            <a:off x="251520" y="291830"/>
            <a:ext cx="1224136" cy="1127791"/>
          </a:xfrm>
          <a:prstGeom prst="ellipse">
            <a:avLst/>
          </a:prstGeom>
          <a:noFill/>
          <a:ln w="9525">
            <a:solidFill>
              <a:schemeClr val="bg2"/>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2">
                    <a:lumMod val="10000"/>
                  </a:schemeClr>
                </a:solidFill>
              </a:rPr>
              <a:t>{insert profile picture}</a:t>
            </a:r>
            <a:endParaRPr lang="en-US" sz="2000" dirty="0">
              <a:solidFill>
                <a:schemeClr val="bg2">
                  <a:lumMod val="10000"/>
                </a:schemeClr>
              </a:solidFill>
            </a:endParaRPr>
          </a:p>
          <a:p>
            <a:pPr algn="ctr"/>
            <a:endParaRPr lang="hu-HU" sz="1600" dirty="0" err="1">
              <a:solidFill>
                <a:schemeClr val="bg2">
                  <a:lumMod val="10000"/>
                </a:schemeClr>
              </a:solidFill>
            </a:endParaRPr>
          </a:p>
        </p:txBody>
      </p:sp>
      <p:pic>
        <p:nvPicPr>
          <p:cNvPr id="7" name="图片 6"/>
          <p:cNvPicPr>
            <a:picLocks noChangeAspect="1"/>
          </p:cNvPicPr>
          <p:nvPr/>
        </p:nvPicPr>
        <p:blipFill>
          <a:blip r:embed="rId1"/>
          <a:stretch>
            <a:fillRect/>
          </a:stretch>
        </p:blipFill>
        <p:spPr>
          <a:xfrm>
            <a:off x="529590" y="339725"/>
            <a:ext cx="667385" cy="971550"/>
          </a:xfrm>
          <a:prstGeom prst="rect">
            <a:avLst/>
          </a:prstGeom>
        </p:spPr>
      </p:pic>
      <p:pic>
        <p:nvPicPr>
          <p:cNvPr id="8" name="图片 7"/>
          <p:cNvPicPr>
            <a:picLocks noChangeAspect="1"/>
          </p:cNvPicPr>
          <p:nvPr/>
        </p:nvPicPr>
        <p:blipFill>
          <a:blip r:embed="rId2"/>
          <a:stretch>
            <a:fillRect/>
          </a:stretch>
        </p:blipFill>
        <p:spPr>
          <a:xfrm>
            <a:off x="4742815" y="1606550"/>
            <a:ext cx="4005580" cy="254508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391160" y="567055"/>
            <a:ext cx="8489315" cy="3330575"/>
          </a:xfrm>
          <a:prstGeom prst="rect">
            <a:avLst/>
          </a:prstGeom>
          <a:noFill/>
          <a:ln>
            <a:solidFill>
              <a:schemeClr val="tx1"/>
            </a:solidFill>
          </a:ln>
        </p:spPr>
        <p:txBody>
          <a:bodyPr wrap="square" rtlCol="0">
            <a:noAutofit/>
          </a:bodyPr>
          <a:lstStyle/>
          <a:p>
            <a:r>
              <a:rPr lang="en-US" sz="1050" b="1" dirty="0"/>
              <a:t>At the begining ,we will initialize the lines from the first frame,assign them color and ID,and in the subsequent fr</a:t>
            </a:r>
            <a:r>
              <a:rPr lang="en-US" sz="1050" b="1" dirty="0"/>
              <a:t>ames continuing to track these lines(and newly appeared lines)</a:t>
            </a:r>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pic>
        <p:nvPicPr>
          <p:cNvPr id="11" name="图片 10"/>
          <p:cNvPicPr>
            <a:picLocks noChangeAspect="1"/>
          </p:cNvPicPr>
          <p:nvPr/>
        </p:nvPicPr>
        <p:blipFill>
          <a:blip r:embed="rId1"/>
          <a:stretch>
            <a:fillRect/>
          </a:stretch>
        </p:blipFill>
        <p:spPr>
          <a:xfrm>
            <a:off x="1900555" y="987425"/>
            <a:ext cx="5342890" cy="275971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467360" y="699770"/>
            <a:ext cx="4017645" cy="3327400"/>
          </a:xfrm>
          <a:prstGeom prst="rect">
            <a:avLst/>
          </a:prstGeom>
          <a:noFill/>
          <a:ln>
            <a:solidFill>
              <a:schemeClr val="tx1"/>
            </a:solidFill>
          </a:ln>
        </p:spPr>
        <p:txBody>
          <a:bodyPr wrap="square" rtlCol="0">
            <a:noAutofit/>
          </a:bodyPr>
          <a:lstStyle/>
          <a:p>
            <a:r>
              <a:rPr lang="en-US" altLang="zh-CN" sz="1050" b="1" dirty="0"/>
              <a:t>The CULane dataset is used for training ,validation and testing. Line segments are extracted from each frame using provided annotation files (.lines.txt). Endpoints of each line are collected and converted to [x1, y1, x2, y2] format.</a:t>
            </a:r>
            <a:endParaRPr lang="en-US" altLang="zh-CN" sz="1050" b="1" dirty="0"/>
          </a:p>
          <a:p>
            <a:endParaRPr lang="en-US" altLang="zh-CN" sz="1050" b="1" dirty="0"/>
          </a:p>
          <a:p>
            <a:r>
              <a:rPr lang="en-US" altLang="zh-CN" sz="1050" b="1" dirty="0"/>
              <a:t>To train the association model, we construct 7-dimensional geometric features for each pair of lines between two consecutive frames. Positive and negative samples are automatically labeled using a rule-based classical matching algorithm.</a:t>
            </a:r>
            <a:endParaRPr lang="en-US" altLang="zh-CN" sz="1050" b="1" dirty="0"/>
          </a:p>
          <a:p>
            <a:endParaRPr lang="en-US" altLang="zh-CN" sz="1050" b="1" dirty="0"/>
          </a:p>
          <a:p>
            <a:r>
              <a:rPr lang="en-US" altLang="zh-CN" sz="1050" b="1" dirty="0"/>
              <a:t>The neural network is trained using binary cross-entropy loss and optimized with Adam optimizer. We monitor training accuracy and loss across epochs.</a:t>
            </a:r>
            <a:endParaRPr lang="en-US" altLang="zh-CN" sz="1050" b="1" dirty="0"/>
          </a:p>
          <a:p>
            <a:endParaRPr lang="en-US" altLang="zh-CN" sz="1050" b="1" dirty="0"/>
          </a:p>
          <a:p>
            <a:r>
              <a:rPr lang="en-US" altLang="zh-CN" sz="1050" b="1" dirty="0"/>
              <a:t>Both the classical and learned models are evaluated based on match accuracy and runtime. Inference is performed frame-by-frame, and matching results are visualized with color-coded IDs.</a:t>
            </a:r>
            <a:endParaRPr lang="en-US" altLang="zh-CN" sz="1050" b="1" dirty="0"/>
          </a:p>
          <a:p>
            <a:endParaRPr lang="en-US" altLang="zh-CN"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sp>
        <p:nvSpPr>
          <p:cNvPr id="9" name="Rectangle 8"/>
          <p:cNvSpPr/>
          <p:nvPr/>
        </p:nvSpPr>
        <p:spPr>
          <a:xfrm>
            <a:off x="4731385" y="1059815"/>
            <a:ext cx="4017645" cy="296735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bg2">
                    <a:lumMod val="10000"/>
                  </a:schemeClr>
                </a:solidFill>
              </a:rPr>
              <a:t>{insert picture/gif related to experiments}</a:t>
            </a:r>
            <a:endParaRPr lang="en-US" sz="1600" dirty="0">
              <a:solidFill>
                <a:schemeClr val="bg2">
                  <a:lumMod val="10000"/>
                </a:schemeClr>
              </a:solidFill>
            </a:endParaRPr>
          </a:p>
        </p:txBody>
      </p:sp>
      <p:pic>
        <p:nvPicPr>
          <p:cNvPr id="10" name="图片 9"/>
          <p:cNvPicPr>
            <a:picLocks noChangeAspect="1"/>
          </p:cNvPicPr>
          <p:nvPr/>
        </p:nvPicPr>
        <p:blipFill>
          <a:blip r:embed="rId1"/>
          <a:stretch>
            <a:fillRect/>
          </a:stretch>
        </p:blipFill>
        <p:spPr>
          <a:xfrm>
            <a:off x="4643755" y="719455"/>
            <a:ext cx="4171315" cy="330771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Experiments</a:t>
            </a:r>
            <a:endParaRPr lang="en-US" dirty="0"/>
          </a:p>
        </p:txBody>
      </p:sp>
      <p:sp>
        <p:nvSpPr>
          <p:cNvPr id="8" name="TextBox 7"/>
          <p:cNvSpPr txBox="1"/>
          <p:nvPr/>
        </p:nvSpPr>
        <p:spPr>
          <a:xfrm>
            <a:off x="391160" y="563880"/>
            <a:ext cx="8333105" cy="3656965"/>
          </a:xfrm>
          <a:prstGeom prst="rect">
            <a:avLst/>
          </a:prstGeom>
          <a:noFill/>
          <a:ln>
            <a:solidFill>
              <a:schemeClr val="tx1"/>
            </a:solidFill>
          </a:ln>
        </p:spPr>
        <p:txBody>
          <a:bodyPr wrap="square" rtlCol="0">
            <a:noAutofit/>
          </a:bodyPr>
          <a:lstStyle/>
          <a:p>
            <a:r>
              <a:rPr lang="en-US" sz="1050" b="1" dirty="0"/>
              <a:t>In case a new line match appears it will also assign it new ID and color .</a:t>
            </a:r>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br>
              <a:rPr lang="en-US" sz="1050" dirty="0"/>
            </a:br>
            <a:br>
              <a:rPr lang="en-US" sz="1050" dirty="0"/>
            </a:br>
            <a:br>
              <a:rPr lang="en-US" sz="1050" dirty="0"/>
            </a:br>
            <a:br>
              <a:rPr lang="en-US" sz="1050" dirty="0"/>
            </a:br>
            <a:endParaRPr lang="en-US" sz="1050" dirty="0"/>
          </a:p>
        </p:txBody>
      </p:sp>
      <p:pic>
        <p:nvPicPr>
          <p:cNvPr id="10" name="图片 9"/>
          <p:cNvPicPr>
            <a:picLocks noChangeAspect="1"/>
          </p:cNvPicPr>
          <p:nvPr/>
        </p:nvPicPr>
        <p:blipFill>
          <a:blip r:embed="rId1"/>
          <a:stretch>
            <a:fillRect/>
          </a:stretch>
        </p:blipFill>
        <p:spPr>
          <a:xfrm>
            <a:off x="2627630" y="843280"/>
            <a:ext cx="4054475" cy="330708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1A53-3D50-465D-BEE6-D62CB4527C46}" type="datetime3">
              <a:rPr lang="en-US" noProof="0" smtClean="0"/>
            </a:fld>
            <a:endParaRPr lang="en-US" noProof="0"/>
          </a:p>
        </p:txBody>
      </p:sp>
      <p:sp>
        <p:nvSpPr>
          <p:cNvPr id="3" name="Slide Number Placeholder 2"/>
          <p:cNvSpPr>
            <a:spLocks noGrp="1"/>
          </p:cNvSpPr>
          <p:nvPr>
            <p:ph type="sldNum" sz="quarter" idx="11"/>
          </p:nvPr>
        </p:nvSpPr>
        <p:spPr/>
        <p:txBody>
          <a:bodyPr/>
          <a:lstStyle/>
          <a:p>
            <a:fld id="{ADA48181-2C78-49CB-8C52-912A07842C2E}" type="slidenum">
              <a:rPr lang="en-US" noProof="0" smtClean="0"/>
            </a:fld>
            <a:endParaRPr lang="en-US" noProof="0"/>
          </a:p>
        </p:txBody>
      </p:sp>
      <p:sp>
        <p:nvSpPr>
          <p:cNvPr id="4" name="Footer Placeholder 3"/>
          <p:cNvSpPr>
            <a:spLocks noGrp="1"/>
          </p:cNvSpPr>
          <p:nvPr>
            <p:ph type="ftr" sz="quarter" idx="12"/>
          </p:nvPr>
        </p:nvSpPr>
        <p:spPr/>
        <p:txBody>
          <a:bodyPr/>
          <a:lstStyle/>
          <a:p>
            <a:r>
              <a:rPr lang="en-US" noProof="0"/>
              <a:t>Author, © Continental AG</a:t>
            </a:r>
            <a:endParaRPr lang="en-US" noProof="0"/>
          </a:p>
        </p:txBody>
      </p:sp>
      <p:sp>
        <p:nvSpPr>
          <p:cNvPr id="7" name="TextBox 6"/>
          <p:cNvSpPr txBox="1"/>
          <p:nvPr/>
        </p:nvSpPr>
        <p:spPr>
          <a:xfrm>
            <a:off x="323528" y="195486"/>
            <a:ext cx="4572000" cy="369332"/>
          </a:xfrm>
          <a:prstGeom prst="rect">
            <a:avLst/>
          </a:prstGeom>
          <a:noFill/>
        </p:spPr>
        <p:txBody>
          <a:bodyPr wrap="square">
            <a:spAutoFit/>
          </a:bodyPr>
          <a:lstStyle/>
          <a:p>
            <a:r>
              <a:rPr lang="en-US" sz="1800" dirty="0"/>
              <a:t>Results &amp; future work</a:t>
            </a:r>
            <a:endParaRPr lang="en-US" dirty="0"/>
          </a:p>
        </p:txBody>
      </p:sp>
      <p:sp>
        <p:nvSpPr>
          <p:cNvPr id="8" name="TextBox 7"/>
          <p:cNvSpPr txBox="1"/>
          <p:nvPr/>
        </p:nvSpPr>
        <p:spPr>
          <a:xfrm>
            <a:off x="467360" y="581660"/>
            <a:ext cx="8303895" cy="3718560"/>
          </a:xfrm>
          <a:prstGeom prst="rect">
            <a:avLst/>
          </a:prstGeom>
          <a:noFill/>
          <a:ln>
            <a:solidFill>
              <a:schemeClr val="tx1"/>
            </a:solidFill>
          </a:ln>
        </p:spPr>
        <p:txBody>
          <a:bodyPr wrap="square" rtlCol="0">
            <a:noAutofit/>
          </a:bodyPr>
          <a:lstStyle/>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a:buClr>
                <a:schemeClr val="accent1"/>
              </a:buClr>
            </a:pPr>
            <a:br>
              <a:rPr lang="en-US" sz="1050" dirty="0"/>
            </a:br>
            <a:br>
              <a:rPr lang="en-US" sz="1050" dirty="0"/>
            </a:br>
            <a:endParaRPr lang="en-US" altLang="zh-CN" sz="1050" dirty="0"/>
          </a:p>
          <a:p>
            <a:pPr>
              <a:buClr>
                <a:schemeClr val="accent1"/>
              </a:buClr>
            </a:pPr>
            <a:endParaRPr lang="en-US" altLang="zh-CN" sz="1050" dirty="0"/>
          </a:p>
          <a:p>
            <a:pPr>
              <a:buClr>
                <a:schemeClr val="accent1"/>
              </a:buClr>
            </a:pPr>
            <a:r>
              <a:rPr lang="en-US" altLang="zh-CN" sz="1050" dirty="0"/>
              <a:t>A neural matching model was developed and evaluated, achieving 94.95% of the accuracy of a traditional handcrafted method.</a:t>
            </a:r>
            <a:endParaRPr lang="en-US" altLang="zh-CN" sz="1050" dirty="0"/>
          </a:p>
          <a:p>
            <a:pPr>
              <a:buClr>
                <a:schemeClr val="accent1"/>
              </a:buClr>
            </a:pPr>
            <a:endParaRPr lang="en-US" altLang="zh-CN" sz="1050" dirty="0"/>
          </a:p>
          <a:p>
            <a:pPr>
              <a:buClr>
                <a:schemeClr val="accent1"/>
              </a:buClr>
            </a:pPr>
            <a:r>
              <a:rPr lang="en-US" altLang="zh-CN" sz="1050" dirty="0"/>
              <a:t>Future work should focus on improving model accuracy and speed through optimization techniques such as architecture refinement, knowledge distillation, or efficient inference frameworks.</a:t>
            </a:r>
            <a:endParaRPr lang="en-US" altLang="zh-CN" sz="1050" dirty="0"/>
          </a:p>
          <a:p>
            <a:pPr>
              <a:buClr>
                <a:schemeClr val="accent1"/>
              </a:buClr>
            </a:pPr>
            <a:endParaRPr lang="en-US" altLang="zh-CN" sz="1050" dirty="0"/>
          </a:p>
          <a:p>
            <a:pPr>
              <a:buClr>
                <a:schemeClr val="accent1"/>
              </a:buClr>
            </a:pPr>
            <a:br>
              <a:rPr lang="en-US" sz="1050" dirty="0"/>
            </a:br>
            <a:br>
              <a:rPr lang="en-US" sz="1050" dirty="0"/>
            </a:br>
            <a:br>
              <a:rPr lang="en-US" sz="1050" dirty="0"/>
            </a:br>
            <a:endParaRPr lang="en-US" sz="1050" dirty="0"/>
          </a:p>
        </p:txBody>
      </p:sp>
      <p:pic>
        <p:nvPicPr>
          <p:cNvPr id="6" name="图片 8"/>
          <p:cNvPicPr>
            <a:picLocks noChangeAspect="1"/>
          </p:cNvPicPr>
          <p:nvPr/>
        </p:nvPicPr>
        <p:blipFill>
          <a:blip r:embed="rId1"/>
          <a:stretch>
            <a:fillRect/>
          </a:stretch>
        </p:blipFill>
        <p:spPr>
          <a:xfrm>
            <a:off x="612140" y="771525"/>
            <a:ext cx="5688965" cy="1211580"/>
          </a:xfrm>
          <a:prstGeom prst="rect">
            <a:avLst/>
          </a:prstGeom>
          <a:noFill/>
          <a:ln>
            <a:noFill/>
          </a:ln>
        </p:spPr>
      </p:pic>
    </p:spTree>
  </p:cSld>
  <p:clrMapOvr>
    <a:masterClrMapping/>
  </p:clrMapOvr>
  <p:transition>
    <p:fade/>
  </p:transition>
</p:sld>
</file>

<file path=ppt/tags/tag1.xml><?xml version="1.0" encoding="utf-8"?>
<p:tagLst xmlns:p="http://schemas.openxmlformats.org/presentationml/2006/main">
  <p:tag name="MIO_BULLET_IMAGE_BINARY_DATA" val="R0lGODlh4AHgAeZ/AP+WAf/Mk/2YAP+vOP3guf+rMf716vz///6cAP725f/VqP6aBP2rMP/fvP/Upfz++//nxf7q0P6YBf/69f+yQv+uMP+1TP/8/f+wOP3s0fyYAv6wOv768v/Tqfv//fvVpv6yRfyZAP+YBv388vyqMP6aBv/UqfyaA/+WBeGaAP/fwP/q0/+ZCP+0Rf/6+OKYAv7KkfyuMP/s1P6cBP/29f+4U/6ZAP6ZAf+YAf+aAP/+/////f+aAv+ZAv2aAP7///+YAP+sMP6bAP7+/v6sMP6sMf6aAP6ZA/+YA/2aAf/9/v7+/P+tMP+bAP6bAv/9///+/P7//f7+//7/+v//+/2tMP+bAfybAP/++v//+v+aBP2wOv3++fyaAf+bBP7/+/39/f/+/f2ZBf/n1v79///8///9+P2bBvnXp/v/+v3Xqv/37P39//78//2vOP/Xpv79+//Vqv2bBP+XA/+xOv+aAf/++/+3T/+ZBP2bAPqbAf/Ur//QmP////+ZAP///yH5BAEAAH8ALAAAAADgAeABAAf/gH+Cg4SFhoeIiYqLjI2Oj5CRkpOUlZaXmJmam5ydnp+goaKjpKWmp6ipqqusra6vsLGys7S1tre4ubq7vL2+v8DBwsPExcbHyMnKy8zNzs/Q0dLT1NXW19jZ2tvc3d7f4OHi4+Tl5ufopRQFBUEFRCDs8vP09fb0TAxERen9/v+CiggcOJCJDT85gPDwc6Ohw4cQI0p8iKTHgg1MCugjwoRCkA0AQ4qUxg5DlSJBBhCxwbKljRs9fPDoouWGy5s4c+p06SdJDh9GfPgI8TNHAQpEBrBLOrKpU14MKtTYV6AIjhA4gCDAoRPJkRw4klxZuLOsWZZ+DiK84afHERta//wIwPGThxEeQTDkdfe0r99U74hUJWLET1g/iG8cORJCLeLHfowI6GFDAEMeODJr3sy5s+fNTnLcuPvSDxDGPkRoeMlVy1sgSG5UGRCEY4G/uHNfUhqESRDHkIMLH068uPHjyJMHD8K8wAAGuqNLL4RhaYUbTSrjUM69u/fv3ZsAUbpuwPTzTgVGLfDyRogbQngkAU+/vn3uThD6EZKDSJUgVViA3oDmUBBDAb4Z0cMNom2HWUNc3SfhhBLiYIQQfhzRgxE51MREBUWYR+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flppI7behUMoEE/Fla+659y3UA11NGBFEEc6BKy8mHymLGRJdoKvvvspRBukROMzQQ6j+UTDvwY9UkE8QCeVHI78QRxwcEGck4UP/bAjFdGFS0CHssSFEUFBEmqBihsMVeLgq8cr6+oCHH1YAWVMXlAGhhQ3ddvzxwW4wUICXmDHkoh8zsGy0vndpAeqYC4UgxJg2LMBVbUzs/O07RWzgL48H5dcEdgIccfTY2MKIg0x2JoaDCC0ixAMSGRFhdaZMEFGBD2TnrTd3yc5dZIgperr34IQT546Ifk+3DhNATKnFs4VHHrkQQaCYuG6+MeGHFlfOOqbkoO/Npw1FVGDw5U9tMEARQtjAw7ZACIFE6LSTvYAYVuSQw7uIo/4PBky0kINdo2bWpA141648yxYSzRYTRejsOzrsANHrHCw9m/YCkC/v/b6x56Do/3aQUj29ORsUcJ2CNsx3AxJAMI3n9/SfKxNCdDU6PNzvnB8OipqrnwBr1zf/bcMC7WjSABdIu3cZMBsYYMBCpsTACkruXUF4IDWCsA62wKd7Fgxh3sSXvtNpsBntqMKLDpIEGwBBhDAkGw4qwgMQnZAZITrIW7YjhLPF8IcsuwEC/jSeFkjrhsRAShB8cASbjElXVQKiFPl1kJvJYVYYMCESg2ESwySkBz/hkQDQMsUynis+c8hBmsQWIultcRfJMqMcCZedKmjxjbhAyRz3uDcRPKo2dMDjLfIxAD4akmw5mAOTbsAUQc6CAUyA0SEnybImJA9GGHTkK1KCAZuIjf+SoOQXEuCSlSO0rgq30eQqKhCEmPhhAS8MpSzPxSMM9QABfkDCHDKnSlSEqAfvocssh5kt17HkCp9qiB+S1EtSvKMCrkuIH3RFzGouywZXekkO8DAaP4hAABZwYzM5YZLCWPOcLCvgODdRBAoADJ3wXFle1pkJSg1ACF+Lpz4hVgW50bMSeVGQGvdJUH31ACVH/KcjUAIXT/WwoBDNlhqZ0DuFKmIAGNEd/oQY0Y4uKyxiq4pFF6E+I8gKfziYgzk9ylItwciJDLjUSA2xgRiwZZQ2aGKT5tfSnlLIhS1pQhWqNlNC/IeMPk1qs9wBgqL+AV4o8IFllEpVZmVtpkX/IAGknrWAqnqVUHzioEKTVIAchMCh2/mqWm2EAy8VoQr0HJcfUGDMJuZnrXiV0E9i185xWmpKK8rBEazgqLwatj5cSQgOPtJL6CGAMpb5kexAeNjKJqdXyAtNEZrqSAT5wC2IkZoTHsVTy5q2OHjgEVgOUoCE3hBBnSrBaWdLIXZkEIl3qAIPfNAEYNL2t/W5QRJQ8toqDGxd1gOucr3DA0f1RoMIKpkPboCDTy73usfh0LogacBxnc2VusMQdsdLHBH0RFfMOd9fedAEHDCIScAhr3zTEqokDIy4qHNsD0owMGGuaL4AZsgQESKEJMQrcZ4FbWNMOboAz7chNhDB/12oW4GKegy2PJDttbQAhD+9CFIO7mh/iPqx3O62t0xq1op6mIMr+CTEEbUvOz6WpONmJb6vel9OgSAHGIsYAQLw58Giq5DpVvdas0OADXrQNB8XlLpeUMnBvPtZvIX3WnhjcpR06uR9xih2tZHXetv73rSU7Vc2wXGXrWkEsflACwXAwLf0y98/Peu/zfrRAkTAgzHVYc36VJARXGiFKnC2WAkW24JbB+JmiUABUCCArUoDaHiOMj+KOgITXGukKqRFzdlCwgd28AMqEIC6PBCAFqzgIpuYeSGiqbQs+YIpqEoVYj6Iww6U8AQp9GEFPsCe63SFhBxQ5gZzAEJoZP8dyoOm0khZ3eorIWaCKeygD32IwhP6EIGwQKrYPcDDimTiQmaDcj4Z6XRZz5qDh+4rBwqYwg/KUOowDGEI3K6IEWKDsrTM4HXmpmQTwHLbEdGGrjCyK79y4AAdRKEPO9gBvn8QhR/82gmMPsi/lRbwSfIgNBaAK4FqAM3ADraw+7rBHg4QcR3oYAdTGIIOLtAHi4/hCEm4WYe9AOqOT3GUh6pCIAeEgbREFj7F5lcPHHDtH7jc4lHYARR0IAWKT0EGbY3MT3xuyBfmQAM9CBl6aKMW0ZKWX0bQtQ4OAIWIS2HbfVACxK+thB9EgAU8Ki3Xy6iFLuABUjcQyHRM9L7/sd3ABNhOvOIXr4Ql6CALfciACF6kalYzxNUHgbXe987AeeqGOWE0POIXT/rE/8DXT/jBDjIQbJbsdobGfkmyl815GMr0L3Lik5mPdvjSl14HU+jDAbTNBR1w29sxMra461Lu2otQTrlhghHiIljR+570S7C40yEOhXvne0P8fpkN/r155wsQCFWowF9+6Sn3Wv/6it+BDpbwcChQ4QA1r/jFM040HnDc/BbkE0xwaE2RRfwBFmnFe6MHf9gmc0sgdcD3BDE3czXXBzeXcy4EBDwHgBYUEzlweyKRJEfQBALwI3OwEArIgIrnAUpwAKrXB1CQbRBYdVFwdVnHIcnD/4ELhCg4gCROQRjuhwMIYFLvp4JYYHwy1wdDoARvh21yF3FxZ3d45346uEAWggRCMCQjUTqR03sq+IWK13iPF3mTl2qr1moHkXlrUYWEcxArcgTBEhIV1nMpCIZ2WHOop3qsJ2yvB26yp2yUxYZj4xNGUCc8IGT9wBxM1oULeIcMCHzCR3zG120+kXzhNm4wEkuCmDe68joJsQ7/MADAFIh544WOyIDZV3PGJ3XeFwH6Fn7+BnCbmDfG80KKIVLpwAAYMF2aODimeIrXJ3/0B4P3l38WtwIY12Abh4KzODZU0gM1USUWNg7jwhYJSDi/CIyl54AQOAUSKHM0Z3M4p/9zGkiHzbhwWLEdn1UFLYAOEhQ1W1c42aiNpMeCLnhtMRh1U0eDNpgfOHiOY3MVs9MeLyF25ZBDR/BC17g380iPiXeESoiETAh3T0h3Uph3AHk0BxEC1mM91OUH0+gN1lI7DemQjiiGkCd5lHeGl5eGChRrGYku2wGK46AsylOSJnmHp9cHqbd6rTdssHdss0eKMcksjwIErCQOvrE8OJmTXwiJw/cExXd8lQhuy0duvViU11I8AgCC3OAGFOA9TemUqKh9q9h9+OaK4HcD/TZ+sqiV2HIVaqQR4MA4YtmIZHmHwlh/xUhxx5iMILaMcJktN8YSQUCA2uAz3zOWeen/e9w4dd44geFogeOYgRs4mNeCFlxhBF6JDQZhjr6Il40Jhvb4gvk4g1aHdf4Yj5jJLDHyOnThQNtQABaAAObFlKI5mgwIkUm4hE0Yd3MXhXeHka2ZmbrnA+JUDSLTVuXHiLr5nHHneCk5eZP3NTGRPz8hYTBZnDYSZtlQAAoyVbgJnc+5kz2ZAe41JrLiBQJgjXwSO/PBnTaiF9iAAaJ4BUewUiSZm+TpkFApiUsQAXhSfV+CFdbDjPI5ITggZ9cQBIciAgl5l/3ZmKm4fVInd09gADDgBGM0GtUHTKCZoNyRAwxQcNMQLEnwUNa1nxOal3tJjPjXB3DgdAYQAMbj/0TtFqIimhxjhCDU8A4M4gNdFZ83yZ8teoqPGYFSsAMHkAU6AAU/kAAw4BWjtSIIuqOIFRQkFg0VsC6q9h4rSjuMeaSk2YKm6XI68AAwuARKAAdS6gdNsBifg6X2cSFws6XOgBFiwwNMojIsSqYmyZsSSQVDIHUuCAX69wM1yhZESafckRWOInLQYJMLNKaASpZUIIM7oKESlgQAMxpckSva2ZxYyhgNUQQM6gyzUUGWeqk5aXFU8HRLIKXbMSN+gAdEmFjw6ajE0RhG8GzNQAR3ValG6qqNKX/XFpw7kAABwBJzwCAFemNXyquacRBJ2Qxkx6rFaqxkuQMPt4ouh/9vHqChXSBYHio2IMqrwmEZfIoDd5QMILAApFqk3DqhZPCA2dYHaxd31zYEGgoWDLFkOaquwbEQ22EDwsIMvTGv9Fqv5PmAO7AEHhAFOmBx8qcDShBxGkqljTM8BPsY2JQDscEjiIgMRAAqFtSqDnuKFfutShCDP+B4D9cHbCAFbgoDcCqnH5sYVAIWMJJuyVAV2BGm9aOyK6uNbdcHU+B4pAZxxqd9i6ofO5sYiFGIPlCyxUABYOQ62nq0R5upUbepMNCpn1qI2ZMaHMKwWil4xyAkeCAEXEasXruysCqrtOoHtoqr7skiRJqgRoEMRbBaG9K1c1uvyIptULiszWr/A88KsFZgoFy7oz0Ykr4gGNPETWobOkZbuC76rU6rA+JKrubKIejaGFjaEHgaDBSgWi7JQJvLuU55r9f2rfiXsUr4r9uBo62DpS60acSwD2lhSn9CuLB7qRArsRRrsS6XsWLLsVaKpaBiBVjrC3ZZiE1gF8RbvGTasvr6sjUns9hWszebsxqCpfEjAAOgfsEgJE6APZDTtwL0utrrlEm7tC+nvBWoqAHAqLxbiDeQurxAqTEkv/M7oWCrsWNrBJ7qXmYrqmkLkNWlEMgCDKgkRQRcwORZtxU7qzBQq2yht4bxngV2jtYzRB8IDBgwO0B0wRj8nIerrMzqrNAKM5A7/61VSF1A0AQGpr68oBIp9kMs3MKj6a36+rmhCwPl2kSkayU6uncUhEtC4Aa+MACTYcHbKsSXKrv5uq+2668wALC628Rc9xLrsh08vAtFMKdAfMVYTKbHO7EV+7nMu7GB0rE2rIMLIhTCBSCaUgBwa8VtPLfci7EwC740a7NvGqfl24w9ywMvIwbAigtMYF5iLKGBzLn1y7T4C7X7K7Wz+EnZAwTDogsAwhV3nL2XLMQHLLZky8BcgQM/QipCMCocCMCzELjTNUVBnMpkqsExe7d5awROIBN/QhlqXHszhgsroVqAzMtY/MKJG8OMSyOu0xDKtpCclwRnTAvx4DbYHP9Cu+zME0rE4Aq6fTCuSFx9PoAo3oQEOWh+Q2cLBWBKntTM4ozBWky7/Hq7X6whRbYgldxlOZB+tnASPtQj9nzP8/vGySvHGssHaNIDoxI2OogHkjoLAyACOZAEdTAUCa3QxTvI3huzDhe+UqADE/AG7JK5siYrtuwKRJAd1BUjHw3S85vJ9+u0iNsHHPAGIkCF5pcDC0BrsjCSchTONu2w8pcFSzoBDjA7dCEUYJGQTuATkEKEXZYVu0MLAmxGSJ3U9foE1/YEURAFIxAHx4YEsCwTYPETUL1mZ3UDBxYLXV1GXw3WrupwMcuTShAFSkADcSAACoIVSLBGY5Kia/b/IDZw0a7wH3x013h9qTtABUvga31wAUy6BC7w1LPTOjjwtiyBS1ltUjYQya3AAIYE2ZF9pDvwBPSHsfhW0kyY0hgiWM11nYDGOU7wXLBQAanNxqtdvFmgf8b3gE7n1xC3BBNgAhyGPM+iYU7GI2JzBKnaChSA2o8N3MGNyYi7BBAXBVTwADsQBix3bTvAAQpwA6wmAu8MY2yhZFv9CkVwSKq93RmsA3AQrtpHBXQXd7H9AxygBoUtXl3WQku2BaadCgbx2/Zt30vd1E/tRVIdwVWtO1Tiak2SPwHtUSxBXXLtCkjB0imr3Q2eymLNk2V91mm91u3n1oaBGCyy4R41/yt3wRDTewpFYARzwOAlvtp67d1P0Nd/HdiDPUOG3ROtcxAvhFSGxbp8WmGt4GnfrMsk3uNtPNmVjW2YfQCazdn7wSOgbQNA9izSJuMQ9Tlq3RAJXgpCIknZbeWR3dqvrQSx/XCz/Qa1fQS3rSvWsyIpZuYFxUS3BB9NYKKoUFbxw+NwntTDbXHFTWoO94TKzdx9/txy4UKhCugEpWzvsUIvPQoVkHWKvuggHYPJ/d3hPd7lDXHord4CwN54414hoCiavk8lcCVgkQQCQNSnAD0xMuU1TerO7HT5Dbr73d90rq8ALuAl6EJzkQJJkFyH9TguyRU3LgpMMNMijsrC3v/j8kcFEI4ESPACKcAa26FsVn3hlXXtoVAAQNYWo97tPf4DTxDHUfAFI4AGL/AC7CUAw9ziF/Pih5U+gIEQVnAC8S7vDS4FDwcHjqcDHvAEgD0aPZAmhS1Yh03geWUD2zwKICB9KXXMXl3lCi/OPzAES4BvvtZ4fr3Z75OiYJ7kom1YTkC5n1AFaaJkp7zCJF/yvJzfFOdyShhx9MbTCoBLtv001FRZ1U0KRMAgqkbfPe/zlzwF+sd9yBqrZL0Dy93c/wXdhkUBiCkKA2ATXjBJ9U31c7sDZPByyBp1GfvwFHve6b3e7b1WZtWZnzAAVdBe4lbrlqz2221xcKAETyv/BUNAcXG3pPhXsQE+4JWl5qagOWD0IlIv+IL/4Fwf4VG9IhSe7ljtUQLQ9KGQ40UTFzu/xpgv+CdO1maN1i+h1kLA1lH91h7FIK1VCkVAZueb8Ksv7D/O134N2IINTEaO8UjOUht9wqOwARggWLGhEL7/+6SO5Za95V0u7l/+2TLfUgux5pzABKvlA1awW9NP/VYu5xSb7LItBbSNEHqu9MAeTzOCBx3vCRsgsPOhBfMPCH6Cg4SFhoeIiYqLjIg3Jn2RkpOUlZaXmJmam5ydnp+goaJZUT99On1LOz86UUp9O0sTJlpANj45fiWNvL2+v8DBiTc3A3/HyMnKy8zN/0FCfjZneDw2wtfY2YqPot3e3+Dh4uOZUJGxsFFUDzthBzs7sBwKN1YCIj7a+vv8wFY4TogUaUawYDMmN3j0AOLDCI9+ECMOg0SuosWLGDNuYgVHh44hpn5QifdKyZBTPzioQSIAmsSXMLNdQWKNicGbBoMEickzJjeNQIMKHXox3pQ+WKI0EGGjhw8etnAAuSGEWDQbOHpqlZijRw4kFXCKZUZkq1l+P4mqXcu2LSUwfX4MQTWFQI8btprcOCJIQI8mPaydHZyNRw4BSIiMXYyMAuHHwdK6nUy5sjgdB3QoQfUFVpsGPZzYEHLLSQ8cQqbyhcyal48bOWzYZLy4QP/r24skW97Nu3emKKfMwTm5REoDvn9t5LjRY0E03NAP2QAg5AgRCrTH2o7OXZBu3+DDU0Yld9IPLDpU9SGQFUk0IThwNOnevUmOEDySzM5uEMR2+tB9J96ABAYFhRnxwLJKJFHsgIoOO6hwQxM8GOFHbAByZwMefnhhDH8GFZFPhrgJWOCJKIoz1wFzLfHgAUrEAw88P6igHA9HaEEidHqchsB+IDrz0I6tmZjikUh6EgUUqCzByjt9KAFcXJpRAVIDOChHZGs4GOFUMUEWhIFgWz5mZJJopumNUUgpxZRTUGE1VVU3XJVVmfzYYINoPhDxYZjLMDAfnoSdqeahiG7/ApdcdNmFlw16reYXYGQSqg0QeNziFQaAMoOBe5aeZWiipJZ6Smab9dHZDp+FNlppp6W2V6jaOAEECz7wVUWnylAwABC0mjWqqcQeCpwOwhFnHHJNKMecc5UGCwxUAsR2g2K8IlMBftJqNWyx4KZI3kmSnJdePOz54d5o8Q3abTA5HPEUEAVkiwwIOSTxLk/fhuvvgAcmSCODDp4S4YQVXhjtvo1MCBAOAlhg7zE73cmwRP3+q3FvK7b4YowK0mhjDjjqeHEveDThZQ54MDDxH0EYdjLGFG1sM4pLNvkkSVOyooSVP2Cp5cyN5FJdNFX8yesArxENUcY3R10gm0kt/9XUvHJSZZWeFjsdxMREYOg0WjVLbfahi87VR1135TWrH5MGNvYgX9tLAQ4azL0P1Gf3vRtmmnHmGWiikeaDaaippnfdvG5QwD1668O335RTdmyyqSzrR3LLNffc3Ix3GkQuI0aOzeSVp07UuOahp16668In3+J2+6BFCKZng7rqvGsU8DkL9tHggwdTaKHYY4cOKBOxrZa7MLv3Ln1FHaf3sYwz1nhjjrRnS0QIRwD7PPRlT28+WzmnsnOUPVd5ZZa5gG5vEDjw0PX4vkR//v5BUe3m1XGSitbqxDVLBQFbnaoAD0KwMPw1rHz8iyBv0taotkHqbXFrIJEQCCgQyP9Hgw7cBgQlSEK3AC5Vq2pV4WCVuLcRioNhGgAexBfC/I2whDhcy+X6MJzMHWdzzeoctEIFwyBVwAYnKF0NH5jDJrKFdeVyHbra8552ETFbBUjIEm3oxC4O5XcKMoXwCgYhCRlPYVfsVAGYkIQbmGyLjNCfF+eYieq56FQgm9EqRlayNC4PCTkgGRyZSMdCViR9TsIMzyLhM6AJLX4v5FUWCzjI3NzQkJjUiP+WIggt7MUGN2hKEo6QJUHo6zZF5M8ksVJJS2bylUSh4NoIgAcjAMEIFgICDgLpBxzg4Sm4SWV2Vnm/VhZCjrBMJiZOKLgn6AAC8amFFeyXBCQsgJT/kGSNMGlDTGNORJngxMgO4QCHWPwgArFxQhLwwEscKREy22RMN715CGSG855QjIQOpNAHKvQBChngUIWcEBsatiaetQklK+lpCHveE5xgpNEU2CSSIaxgcznIQ1dAaBaEakehxWSoQx+aTDuiop9PcEV6lhCJCIjgPp4MpiRBytCGXpKkOP0Nk9SHGSno4AdR+MgP4NGgJURACxzt6EwpWdNBjDSnUJXER55AhVZkQAJGwMENLFQn2PjhBg2xgS5fUi810rSpTr1pVNcKClVEYQoQGgIVZDAhEeirB3DDBRL4AsqXeFQs80TrV9XK1sJuwkEXWFsfniBGGWTpCL+0/0E1mFONU0YEAwMBVGDR+lTDPlQHHogLLOKyBA9ISQamiUYSvJKlTMEESCDabFM769l7guEJE+1DGMToTCzsIAJz6JAPhOADJHALYy7T7FkFS9vaKvMoQ3DQAYCDBVigYgjvWIEInCAAIByhCSGVHGxVuVzOEta56D1FFE7CjlLMiElTsIMBAuAwPBzBJRLpwV9vItuaNje9mYzRDpQgBShshgpPgEJQDQADJMAGNkbQU50kkoSwKJep5gUwgNHTB7UNgcBPiMQr4HGA6s43B0LIZk+KAAKzYni259UwTk17gKH+c4xMkgJQh5AA+uIAAaU0i/JiW14Yyxi9LdoBfP9xO5fEmmIMTQBAPgRA0PC+RGlB6q9IY3zkcDpoCcCBAhUOEJdS9GEFToAPD1LcEgFYWSLYcfFCmcvlLivTSVSCBRSGcJIIIKEHRnBwYGw5hyBvZcjkfbF/62xnWOrgKNN9AhdQEQEcJCE2gATCV3yQBKYkFSJYJrKit9xoz/6An4zdQQZ8MAc98cAHOEDCQ2wgASGobDDjTfScM1xqtirBRVnoQwZEkBABaMEeX60TZKMi2bOEmj9FSMhWBesdRvf6fBz2MIhFrKAonZMFWJkwgPZ7Eybgwc14pfZ/r30zGtvYHA3KMVCn4Fgn+MEIOXgnd8htkALsyQYCoPZg2V3/yCQveQpNFu0YjpAEpAIBCF74NDx5RQSAu5DXBPfil8M85jKbAs2kwdAMeKCFIY17aSKohYoXnfE54pkVeuZzH/wMaAdfgUM2GLm46cPvghSgCIEJuLqt3XLVPboPkZ70zC2N6a78Mt/VMGh3ei4m97gL40Vv4qkXO9RVt1qysAZkYG4wByAQlERUJ0gQqCFxOK4768X6tQ6CPexiHzvgxLCGNR6yHLRnqwh6EvjA4V65bF9321HqthK+He6LlbVTgG+724lOeFO5Ox7wVvI+513ve+fb8X8PvMDfXnnxGPzRTNaBk/uw8IaLFeKS31HamxF5wZO+9ODZ+D87DtSP/6dZOdYYeckZFoTHA6r2o6c87g/1clQoWeY0D/QNbh4NnRPfXsgf+vLPdvSkU5rpNhD7058i1uuHPvZLvP32ebP1VHvd1WHfKNnNvnJaIRpE2afz+qUmd7oTmwfGhmx59xx8t3PScn/8AQJVkFXJt3+HYngdhngjRhKMp1WRUyE+AAQ9wAM3kGtG1ANCp38OqCaXd2Pxtnlv1Xn4pm8zI1l4cAbWIAQIyB9H5DxYN4JHcnpTkHqr13oOB3uRgwM6cmmBsQETMzroF0Lqh4PjoHtiRma9d2a/J3IkZ3Jj8xRW4ANYkQMeCCJMEIIiyIRH0nwx12d/Jn3Ul3MceIFTsf9XOYABRmgvDPB52ieGR9J9USBp33dp4ed0uEB+Ukc0fjEV8pFZ9jIAyHODdlgg7dd1rAZ/sSZ/ZXd2evMQOjIDRmCI2cIEBWCFRraIKNJ/wvZ/AYh3oUSAF2KATsOBXeEHXWhElqWIoEgU8KBPi8dSAqYqFBgB4GaBxpQDzrFafrArL0ME6RaGs6gWO+BMjAVXDtJx/sRP9AYQnseCSxQYDCECODCDXqiKpJaMa0FgNQYHkfAE/LRYWDASEcBwPxhx3lQtCeEDFRBnE8MA3khPSwiOHbYDVOBbJ6EO5LIDK6BQVDh8xqQneoIHrxgkTGB7yqePobAZ5Ehg0cUKQ6D/Am7mB22UhtZnTEBGE0DwbJCHAQ0IkUNRYD4jBfCgAwQwXLngBHjQA+MXdd5kBMRADJzyMsdQFnVokkHhIh6QUnPRAH6ggQJQJ0glifTnTUiQKQmxkFlWkj4JFD8lCSpgafkBBA9BExiyd6noTfmSA7FGjDr5H7I4lZxQi6eweNflEdEVD6xAADRhP4J3CPaDbxsAlbEllWjpCcuoA80IIaaQBXDJT1BgF1rQI8dVl4SAAz5wGhKjkzvJl33JCeL4A+S4WKhwAFIQVEHTS0U5Q3DDmIVQQJr4MgWwE8hYmZsQXf24A/8oF+RCALERcGKZVQhwjKTZS3chBGQpmap5/5asaQkSGSVSEF2SIJfxMRqhdASBFAKgspsK80vGp5PB+YnDuQkoqRkqCQ/skWI3AD+75AS4YHbSKQjACARFoJdBcp0sl52bAJRCqQOg4QekJFmxUXahlC+kcZ69dGmztxg6sZrwaQlVGQlXeWmh5AQPFg1HoHen6J+BkQPcuDS2IFn140352GVqqRkwNxcfUYtxOZdv5p+GIATwYWGSiQwFsABZEica+pDL95eBuSCEGReGiZiK6Ykmqgi6xAQksKLJ0AKchhU8wCHGtKEydpmZ6UxI15k/RZRZgSnAAoY9qghaWJ0rygRbqCkxWpmu6Y/CI5uRQJsAdyFd8mO6ef+liZAVp7mibkABWDEH/ZmkMop7xUmRCbIeSLCcVWEDznkf0cmmiXBfOSmkyFAEOHAFN7CYlaSkGradBDYj37kc4pkD5JkD5kmoipAETVChmwhrWqAFJYo/kApg8rle9IlX92kYNqCfypEEdcqpiIADMdBiiIoMRFAF1mCTX9qXB9oHCboce9KggAqhSXieOCCSW0oTfmBvdsqEHcqWHeaWIsqSJEqr4pWrysAAeDU0rXSqXsaMP+CMg1mY/6SjPeCo2ioMBaCliEoEC6Av91hD4gpOTFqOmwmlnzmlomml7QoM8IqoRbABuWAh0TqCYQqbYypz61GbaIqbaxqwvwD/qi/DBLjAo1t0r8qUp8e5p8qZJX8aqNBJsdcwsIhaADaZrGPDsckkqd25A5UansoxnuUJrSZbsYfKrcjAAPlQr0p4p0eWqkPJqi+an1MRq7Oas71gscVYBRM7eTgYrMO6oMb6oNEQoUzrC057sV/1q9dmkQJzCtUaonCJrRi6tfogFSVgk05QBG/Ks39QADMAsBsrtDgFBbgVCUxyrjiarj2QmOuqsWr7C5I1iLIht8wwAAWAs4+Ktw9VVaGlBFOQh/vqmVIamlVauNngHuHpBwqpuMxgAaU6Pi4rQUOwBE9AHD8ABWT6sGd6m2rKudggL5tjA1XQtTpZBFc3SKcb/0GYgV0OUgYg26ci25zPOai0+wtZQay6q5MUwABg22tjVos/pQoze6mZuqnLCwxNIAQCUAI2oKKiqwzuKbXsNmAQwkj12apIu5+yyrLLiwfE4AMDEIflqwxFML2lJldOMg+2QqwM2nfHmrXyu7x6IQg7m7/IsAFVEEg9gAS4kH6Q60TI4gGmQC6Z0WGpsAMTNQEKYLsI270wYW84cAQxwMDMoEC1QBoLALRz87tS8wSZgR5hcBIxogp76gIdAEhfBYAk7BN+wANFQI8qrKsPmoEPQbiRI8Nmw1Kp4E9K8AQ7ACNLwMN4JQRaEHBHwMRBXCt1sgVHvAxMICJy48V64//EN6MDaYAsQyUjx9kHsyAAnKYybVQN9ffF+sAhIcCecvsrIQAffmGvFZxD1rO+F+BPOzABHZAEMsMD7iGWyuEcehwRWolZY7wM6+lJU0rInqUZQ3As+8QBHeBmCKAXYIUDIjAVz2q3lVwYAvCbmcyiQwwbyvs8ahw18QBaE/AGExoCp0EVONIh0ZChr9wPWIGyR0wBESYaMNyyhYxDQ7BnTzACbzAHsXHCpbQctjADfkCqSVC6x9wLFEq+s3wMFNCJNuhAuZwmF5zBkbDBxOHBixzC+TDC4/wSQOBJXrUhfhC35zwA0JAD3hy0sETDOmDDOBwLatkHPOzDxZbPMaH/BY8ZntVgAwxgxOeMDMUHZHncxNFcOVC8BFJMxVaMxX6gxVyMxhJ9Oj1wBVBhqea80cjAPCcgzjPTzknCxm5cizsQx3Ncx0Zwx+Da0k+TEF2QBBeaXDStDAMgAAhwwMGi00hyyPGQyLDAyI6cC5CMppNs1FwhFUnAQEQsy039B1vAqyztNFR9hyYhylJAyqaMyrC2ynXCXWAtEYZhCzThx0cMAqLhycm0yx7Qy78czEIwzF5QzGud174gYZJlA4x71syQl8/M1iHdN9M8BNV8zdl8n6nYzd9saTjt2I2QKVkCG8rc1PvrWsvhRoGY05ldKu/MwUh3XR38wfZ8b6b9/xhsliVE4NdjHL2uplVO8UbQLEEIrdBRwtA73MO5ENG9PRhIoBdAIAIzTdnJUAFapak8cAV3AdIlNNIlXcW/htIqbZ+NPd1ooQFIQBpmrd09qydAkARdwIGXLS1tPRk87bo+DdQmQMeeOtQJUdTs3ROBpJVMwKzaXQVFUA0hoNS7JN7A6yKIrMha/ciRDD+UfOBaIQYCMANAEKBHzKUgKUgUzj+gDNdy/WN0rcqsjNcerhX20QQDkN3yzaIDENkKleIRRNiGrRzArFWJzReLbaQzrhU+QL8LnOPLUADE2lo+fj6b3dnYjBWgzc05N9rhnOQ9UQsUgONOfgwDQARmN/+AaTzb4lHbGozbqqDbIuzl3BEbAD3muspKeDHlNrPcOnDDza3DkvDQ0Q3Ecg4dPBAETG3nzFB8NpBVYqDnN0PeUWLS590BWbzF6l3o0JEYit5vuZCImM19bezfcHwSQT3gRP3Rmm4WTCDc2q0TCwrpGmPVfYDVi9zIGu7VwLjqt7HanQ4zCACaac59b30Ko1zKLl6/MH7XrszrWnFAv24QjtO2sr4xQO7LQo7Yis3Yzg4Zz+vkA8CAw242VW7NV67N1qDl3gzOpd3t+6AT0X4TAxAEBaR3OYDc3bLfnBBiP5AqwaqSpnABHPAGmdIEsejut2Gpr3YD3z7mJAk34dz/FSGwCwyj75lwdKvAUhZ5EsTRBwbgABogyV+L8AFiwjxQBbga7wZRAxUQYfgdArZyMRaPCXPxBUH1VkMAF2WwWFywBjDQA0yBIXRI8gkPgtXg6p0+7997A7lpuxWv5kLBKB1xDnIBDwzWJSHwnLEhjER/GwH3cFVA4mOeReEJKlFLKzN/CamyA1EQWj6lAz5/Jy4KBNWiacbc9azBEE2wBb6u8slw4/hRs1IdIFDfPy7iIBCiA/OV9QhQHTagBxfiB2KQEL2L99R9C/Ht9wVBBHVSIQwh84UPFAewgw+AGQkAA1+VKcrRA0bepZFv+ZCRA0YwAE2u+T6nqD0O+qUi/wWl32MakCUUbUH+/KCvWgJnD/s9kRW1b/s+p1VHkN9botP87u9i1AcAnxk9BkpCgKTIDx3A5/i4YwNBwODMvwxl7gespuqEkssY/wMa/xEcnwoeHwDV1Evt3v0x8XliqYG7AAgYf4OEhYaHiImKi4yNjEUMQj1+lJWWl5iZmpucnZk3Jn2io6SlpqeoqalDOl9ROlFTQ2B9ZX1PXGswSDd+NjZCTb2exMXGx8jJysvMzc7ENn4hOTc4TTwVNY7b3N3e3ExJfk7P5c6gqunq66g/rHA6ojvuOzsGMDhGPjk+NkBAOKKZG0iwoMGDCJcJyZHDj48ePgoM+EaxokVHFf8G5BCXsKMldOxCikSlJN6OKB76SNGhQxcOSguMNOkhwUeTIzw86tzJs2fPIzhu+OABhAeTi0iTJmXSzydCkCOjjtyxRMcOllcNBJiGQMgRGzdsaMlBFM8Rp2jTql27yR+OHkB6VCmgtK5dbhYK5GRbDqrUv+oOTHnyQMeBBDD83MDzK0ePr15wCAnBw4cVvpgzazYYokeToVXu3B1NOlGVIJuZ+QXMGpWUwgkCaAio5eENIL/8COiBY46Pt6mDCx/eqQQPHDnoll7OnAhZGzmA7BNIHNPq1uqe9PlRso+OH6OkzDugIzZYIXiqq1/P/pOfJEWKMJ9PukARh0Js5KP/3v46dlQ6TNHHPEtsp8MQQ/SRYIFaJYGEHzi81N6EFAq3AFBAVEDfhndtgdoNSQiBgwAV+vefKay4AosstNiCiy68+AKMMBXWaONaAgjhwwBBcOijUnpV8luJoZyYjjs6wCMPPfbgow8//gDE341UVokQAkAQQcGPXF5kAQNhvTTleiYaOUp3J6W0Ukv4wCQTTTbhZOWcdBKUgyBd5kkRBnrZABGRZqpClVVY6aAVV16BJRZZQJhV56OQJgMEBvLpaWk3FNzwVUMUlhmoYIQZhphijEH3mA2RTVbZZZG26qomFRBx6azbBFGFYpN0WmSgrsEmG2224RbNbr39luur/8i6GsRRtDbLCAa3JsGYH9TcoAUQxHnKjnbcxfNdeOOVF8B56SVr7rmUTAMEP37g6ey7iRTQRBK/HHcDRFpku6tUAQ74Q4E/HJjggn00+GCE6CaM7BHUOJFPFczCK3EhdxTA2w3R8XBFD8MIp206Kb4Syyy13JLLLr38EkzHCrdc5w08HAHEAG5MbHMhGMTwCxBJdMHDDSyn9rEqSCrp7xD13JPPPv38E5DLUM8J3RFO+BDxzTdTUAQPNoSQBECcerxvVGiipBJLLrk5U0037RX12zVGZ4UTW0yE9d1M2ICEP2RVN3Qqg15F6KE5dPVVWGOVdRbcjE/ow4NMtHD35P8S2cB1WGNq9jcqoBZ2WGKLNXZqqpRZ1vjp6+VgAwVVTO56AUyEaUO5Yrf2mriziRVsbsT6BhzqwHucnOvEV0BBEk4Ao68pVID3w1VY9BHFEAEXiDR55t2AXvDcr/eL3k3kIEITfhhPPPFBENEDOcuXkmA8fVzQxxJksCSKHQgaDKGE3fcvHGUB8cEccGO+8xGPAUZwwhzaV4qrxGIHoqACBBU0BK3ESGU08p8GNdMDYORrGlXYkgGJNwAMIIeBZ+LODsIQsHpE4QdR0EW+mBalp23whmzJjYSCIMIREq8IQQhbcK7zAy4ETAoDY0UGEkMUK7yJbXLCoRTRcoONFeX/BrLyoQExwAQUiuIJ9XAeeVbAgnFoSnWIY5SjpshGnjAEAV8hAh20OEIPDYeIA9KBEn4QgR4kgWuKcUhASLeqNhrSI9MSQhDsRkcDoqZ2DTRQBCLkA4f4AQk+EBElemesQ3ryIDBDAhEq1UhHYgAYORDGgzAThx0oYQdTOMAesbCCCO3mk7jUCXSA8ZUQUOIG6SulFplAgegIAQhBS0sT3iAKKARMBysAQD78gAABuC2X2LRTJXOAg7iUAAdEYKQwR5g+ogQDMz7owBME1Icx9AIHIdAk/7JJz3JEYxrVuIYTlDNOLRKhCkQRolqAoAYo9GEFNnDCDYwQs8vlYHH1/4woMxbSkIf8Boj9bCQRnCMEzNjABDKwwREQQC+ivOQ2OeioRFeaDKAIhShGcVdGtcjDzDkFBzmhBg4UCIQZUIIoSBAoS4fKCbfARS78nCkdmYABzDDEBzcgRyZ9gKWXrA9bRM0qJzrzGR6ERqnjfGQO3wIQ7eEhqL/5Cli0ylZNGAcHTEgqWOm4gQL4AjkBoV1b9+pR1SXKl0eASFzn2k8QFCEHVbNBE2zK18b2hF3c9GYPEFCEqxG2lBsIQjdVN0/HerYn99TpNXxQBJleVphaO+Y+PsvanlDUIRCBq2VPK8wqFGGnnW2tbg3i0qEUZbC0VSoFgsjY3Rq3GUaNy/9cgjvXDdznuNAdCFdBIxrmzhUEdo2udp3xVuBat7kVsCYlcqCF4m53t7v8qx8CazW5flepQWiqBPjBzfPal1rb7GYPSjDZyr6XthADixasYN77fja0+axMaf8b3CDYlTcFNrBjX2tR2TKYuVWoQBGSIFQJ67a3MPXuhYNLqQh7eK/JReqI31uBLp74uNP1anVX/N3Mvvi43XUvjYNbABNa8sZZ7VoHMYaHXoQAdlvY8YWJUIFqKMbEQG6j5X5xBdVxrYBKvrBEgOCwSkZZovrp6GQvGYMNZJnGG6ADA77M0r1poZtHEAIRenTmHWOACGyW6Gd+aoMgkLLONB5lnuv/mYM5+BKL4gQ0jQsg1kHjUgTrSt8cFX3mIDTa0YdcbAgprWgiMGFrfjACMAKCBBHlYJWYfltOnEAvuIiDh5zmdHx9IAI/aOGPuDLCsVINNXEI4DaWK8AoYx3rTwtABAH0QjV4YARev+0lOIjJDYqQaGIregNMwHNYwjKHezk7anvLgQBsMIAZW5vYTAhvD0SAWB6Q6NsuC11c/3xuYnPRCL3QdW7hba4mCIECPax3vSlAhAIAB8r8plNEdCxwaw+ACAKYVsLRZWkGNPzihJAIEYLyldoYQa8TV096ewmhbfMgBwygN8YvHtcQ0CgoHAs5eyCr3xJUQw42KMKcV85z/0JgIH2UKAEQroBwmacFwdbgQU6aMIAk9/zpg2AAE7hJDlQbfTgUjq1sLQ71rrsBiL++unpAXJQcfL3raCcED8knduKkeC50TnvaCwCxtg8nxl+Vu94HkdlL2x0zxoEdw/fedQpsoZLItNxCw2QEjvxdGUDQAtAaMjt/iCGh+YhQOAdPeLQzIQgb8MG4RRrzojyeGbXhGE5/ATTkRKMERoBd52dvCAwMoArIyQ9jznl6ZdzrCgGtRr4VgwCJmJb2tLd0D/CAg30ApcO97wTQeNCFr/3CYdCxtJmRz/1CaMk5ELKBqKOPjMgmIQSKx00BGN399hvCuQUQyALJf4yT4/8m3BuNu/v3PwgtFYHL9GcMrDdlAyAR/HeAhuBpeBaAxMAYAXEDIoaAEvgHmTUAyTMMX5EEPUAZvoRVzqYFQvcQNlBJlod5RnBSTVAFwzaBLEgIKhgEC3Ab4fMSTrAuPANvORACTnAW3QQW1aA6fgB7pbV+LViEhTAAIMAEP1NfxzEDtAZvftIZ1CJqw3cDxVdCRpiFhpA+RZBAQREUXoaDVrg3P4N9OaB9WpiGhlAABCcAJeAHk8B2zqYfrZcTPbh++qeGevgHNZBtqNED+QJvfyQENxACQJN/e5iIh1AEEON4vDYiinUDsWKAiliJhlAFPOJ3eRYNRuBg1WaJoDj/CMMVBD0gbsPQfLAFVXoDU+8WZGIiAg+SBFalH92Wc8TEdaGYi4cwF/+EAxy2LtjXUVAiIriWVUjAbEhAdA2BBDWYE0bgaceni9JYCEzwaX5QLgmEBE7DEOOwbxG1Sx3UAwIQEMjxT0UQcNOYjofABJgYBFOmGNwUFtxUdIbEEFVmBPhUBBVQANunjv64CMPFVCBCIjgwA18BUUMVEDkAAFpwB542W/8YkaYxZ0wgAGJAUdBXTz9DbTEgORL5kdzAAHRQAAwQj1kVBPsYjSC5ks9SBRvwcytlaZbGkjRpEQUHMV+BJUBzST4gDtwUFECDBF+IMb5ACdHgbpURENek/xb3Ui8L8GvDEg355gTUwFBrpVjRAITAZB/UVpNeiRQWYGkl9GQcczEYox8+MB1hsS4gEiE5ARc8oAXMlhn7gBxxATQ3oI3UcBxFSS29MAk3IAI8MABMFR9feZh2MQBFUAD7SAcnBFVD4Qf/8GYSwAMcgzFHYC3IdBl4EIZrgQOSdwR/NA3l9T2L9RXvwQ/6QFoDUAEVYAGIGZvLsQEbBUQMhUwaszdUWUk+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
  <p:tag name="MIO_PRESI_FIRST_SLIDENUMBER" val="1"/>
  <p:tag name="MIO_FALLBACK_LAYOUT" val="14"/>
  <p:tag name="MIO_SHOW_DATE" val="True"/>
  <p:tag name="MIO_SHOW_FOOTER" val="True"/>
  <p:tag name="MIO_SHOW_PAGENUMBER" val="True"/>
  <p:tag name="MIO_AVOID_BLANK_LAYOUT" val="Fals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30.06.2017 15:29:39"/>
  <p:tag name="MIO_DBID" val="ED9FF2F2-6643-46BA-B685-7D49126FFAFF"/>
  <p:tag name="MIO_LASTDOWNLOADED" val="10.07.2017 14:56:51"/>
  <p:tag name="MIO_OBJECTNAME" val="Automotive, 16x9"/>
  <p:tag name="MIO_LASTEDITORNAME" val="Leon Kirchner_ext"/>
</p:tagLst>
</file>

<file path=ppt/tags/tag2.xml><?xml version="1.0" encoding="utf-8"?>
<p:tagLst xmlns:p="http://schemas.openxmlformats.org/presentationml/2006/main">
  <p:tag name="MIO_FALLBACK_LAYOUT" val="1"/>
  <p:tag name="MIO_SHOW_DATE" val="False"/>
  <p:tag name="MIO_SHOW_FOOTER" val="False"/>
  <p:tag name="MIO_SHOW_PAGENUMBER" val="False"/>
  <p:tag name="MIO_AVOID_BLANK_LAYOUT" val="True"/>
  <p:tag name="MIO_NUMBER_OF_VALID_LAYOUTS" val="18"/>
  <p:tag name="MIO_MST_COLOR_1" val="0,0,0,Dunkel 1"/>
  <p:tag name="MIO_MST_COLOR_2" val="255,255,255,Hell 1"/>
  <p:tag name="MIO_MST_COLOR_3" val="255,255,255,Dunkel 2"/>
  <p:tag name="MIO_MST_COLOR_4" val="235,235,235,Hell 2"/>
  <p:tag name="MIO_MST_COLOR_5" val="255,165,0,Akzent 1"/>
  <p:tag name="MIO_MST_COLOR_6" val="191,115,0,Akzent 2"/>
  <p:tag name="MIO_MST_COLOR_7" val="226,135,0,Akzent 3"/>
  <p:tag name="MIO_MST_COLOR_8" val="255,194,102,Akzent 4"/>
  <p:tag name="MIO_MST_COLOR_9" val="95,95,95,Akzent 5"/>
  <p:tag name="MIO_MST_COLOR_10" val="38,38,38,Akzent 6"/>
  <p:tag name="MIO_MST_COLOR_11" val="255,165,0,"/>
  <p:tag name="MIO_MST_COLOR_12" val="119,119,119,"/>
  <p:tag name="MIO_HDS" val="True"/>
  <p:tag name="MIO_EK" val="10311"/>
  <p:tag name="MIO_UPDATE" val="True"/>
  <p:tag name="MIO_VERSION" val="15.02.2018 16:15:32"/>
  <p:tag name="MIO_DBID" val="ED9FF2F2-6643-46BA-B685-7D49126FFAFF"/>
  <p:tag name="MIO_LASTDOWNLOADED" val="05.07.2018 09:18:33"/>
  <p:tag name="MIO_OBJECTNAME" val="Automotive, 16x9"/>
</p:tagLst>
</file>

<file path=ppt/theme/theme1.xml><?xml version="1.0" encoding="utf-8"?>
<a:theme xmlns:a="http://schemas.openxmlformats.org/drawingml/2006/main" name="Continental AG, 16x9">
  <a:themeElements>
    <a:clrScheme name="Continental 2013-06-21">
      <a:dk1>
        <a:srgbClr val="000000"/>
      </a:dk1>
      <a:lt1>
        <a:srgbClr val="FFFFFF"/>
      </a:lt1>
      <a:dk2>
        <a:srgbClr val="FFFFFF"/>
      </a:dk2>
      <a:lt2>
        <a:srgbClr val="EBEBEB"/>
      </a:lt2>
      <a:accent1>
        <a:srgbClr val="FFA500"/>
      </a:accent1>
      <a:accent2>
        <a:srgbClr val="BF7300"/>
      </a:accent2>
      <a:accent3>
        <a:srgbClr val="E28700"/>
      </a:accent3>
      <a:accent4>
        <a:srgbClr val="FFC266"/>
      </a:accent4>
      <a:accent5>
        <a:srgbClr val="5F5F5F"/>
      </a:accent5>
      <a:accent6>
        <a:srgbClr val="262626"/>
      </a:accent6>
      <a:hlink>
        <a:srgbClr val="FFA500"/>
      </a:hlink>
      <a:folHlink>
        <a:srgbClr val="777777"/>
      </a:folHlink>
    </a:clrScheme>
    <a:fontScheme name="Continental A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tx1"/>
          </a:solidFill>
        </a:ln>
      </a:spPr>
      <a:bodyPr rtlCol="0" anchor="ctr"/>
      <a:lstStyle>
        <a:defPPr algn="ctr">
          <a:defRPr sz="1600" dirty="0" err="1" smtClean="0">
            <a:solidFill>
              <a:schemeClr val="bg2">
                <a:lumMod val="10000"/>
              </a:schemeClr>
            </a:solidFill>
          </a:defRPr>
        </a:defPPr>
      </a:lstStyle>
      <a:style>
        <a:lnRef idx="1">
          <a:schemeClr val="accent1"/>
        </a:lnRef>
        <a:fillRef idx="0">
          <a:schemeClr val="accent1"/>
        </a:fillRef>
        <a:effectRef idx="0">
          <a:schemeClr val="accent1"/>
        </a:effectRef>
        <a:fontRef idx="minor">
          <a:schemeClr val="tx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CCT)" ma:contentTypeID="0x010100C54AEFCD9DBB4E319E8DEF77F32B830D00AE79839D9D6F4B47B10B7C8E29CF8310" ma:contentTypeVersion="36" ma:contentTypeDescription="Document Content Type (CCT)" ma:contentTypeScope="" ma:versionID="2b7c9a11e73a6a007c77d12b0a22c948">
  <xsd:schema xmlns:xsd="http://www.w3.org/2001/XMLSchema" xmlns:xs="http://www.w3.org/2001/XMLSchema" xmlns:p="http://schemas.microsoft.com/office/2006/metadata/properties" xmlns:ns1="http://schemas.microsoft.com/sharepoint/v3" xmlns:ns3="eeffe1ba-ca53-4105-aa61-cbfb1d9df122" xmlns:ns4="2e63ec38-0453-4a13-ab37-4809ddebc1b6" targetNamespace="http://schemas.microsoft.com/office/2006/metadata/properties" ma:root="true" ma:fieldsID="1072da44f7a2f845fec4e4d5207ecd4b" ns1:_="" ns3:_="" ns4:_="">
    <xsd:import namespace="http://schemas.microsoft.com/sharepoint/v3"/>
    <xsd:import namespace="eeffe1ba-ca53-4105-aa61-cbfb1d9df122"/>
    <xsd:import namespace="2e63ec38-0453-4a13-ab37-4809ddebc1b6"/>
    <xsd:element name="properties">
      <xsd:complexType>
        <xsd:sequence>
          <xsd:element name="documentManagement">
            <xsd:complexType>
              <xsd:all>
                <xsd:element ref="ns1:Status" minOccurs="0"/>
                <xsd:element ref="ns1:Comments" minOccurs="0"/>
                <xsd:element ref="ns1:Language" minOccurs="0"/>
                <xsd:element ref="ns1:Owner" minOccurs="0"/>
                <xsd:element ref="ns1:SecurityClass" minOccurs="0"/>
                <xsd:element ref="ns1:ValidUntil"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tatus" ma:index="10" nillable="true" ma:displayName="Status" ma:default="Draft" ma:description="Document Status" ma:internalName="Status" ma:readOnly="false">
      <xsd:simpleType>
        <xsd:restriction base="dms:Choice">
          <xsd:enumeration value=""/>
          <xsd:enumeration value="Not started"/>
          <xsd:enumeration value="Draft"/>
          <xsd:enumeration value="Reviewed"/>
          <xsd:enumeration value="Released"/>
          <xsd:enumeration value="Valid"/>
          <xsd:enumeration value="Outdated"/>
          <xsd:enumeration value="Invalid"/>
        </xsd:restriction>
      </xsd:simpleType>
    </xsd:element>
    <xsd:element name="Comments" ma:index="11" nillable="true" ma:displayName="Comment" ma:internalName="Comments">
      <xsd:simpleType>
        <xsd:restriction base="dms:Note">
          <xsd:maxLength value="255"/>
        </xsd:restriction>
      </xsd:simpleType>
    </xsd:element>
    <xsd:element name="Language" ma:index="12" nillable="true" ma:displayName="Language" ma:default="English (en)" ma:description="Document Language" ma:internalName="Language" ma:readOnly="false">
      <xsd:simpleType>
        <xsd:restriction base="dms:Choice">
          <xsd:enumeration value="Arabic (ar)"/>
          <xsd:enumeration value="Bulgarian (bg)"/>
          <xsd:enumeration value="Chinese (zh)"/>
          <xsd:enumeration value="Croatian (hr)"/>
          <xsd:enumeration value="Czech (cs)"/>
          <xsd:enumeration value="Danish (da)"/>
          <xsd:enumeration value="Dutch (nl)"/>
          <xsd:enumeration value="English (en)"/>
          <xsd:enumeration value="Estonian (et)"/>
          <xsd:enumeration value="Finnish (fi)"/>
          <xsd:enumeration value="French (fr)"/>
          <xsd:enumeration value="German (de)"/>
          <xsd:enumeration value="Greek (el)"/>
          <xsd:enumeration value="Hebrew (he)"/>
          <xsd:enumeration value="Hindi (hi)"/>
          <xsd:enumeration value="Hungarian (hu)"/>
          <xsd:enumeration value="Indonesian (id)"/>
          <xsd:enumeration value="Italian (it)"/>
          <xsd:enumeration value="Japanese (ja)"/>
          <xsd:enumeration value="Korean (ko)"/>
          <xsd:enumeration value="Latvian (lv)"/>
          <xsd:enumeration value="Lithuanian (lt)"/>
          <xsd:enumeration value="Malay (ms)"/>
          <xsd:enumeration value="Norwegian (no)"/>
          <xsd:enumeration value="Polish (pl)"/>
          <xsd:enumeration value="Portuguese (pt)"/>
          <xsd:enumeration value="Romanian (ro)"/>
          <xsd:enumeration value="Russian (ru)"/>
          <xsd:enumeration value="Serbian (sr)"/>
          <xsd:enumeration value="Slovak (sk)"/>
          <xsd:enumeration value="Slovenian (sl)"/>
          <xsd:enumeration value="Spanish (es)"/>
          <xsd:enumeration value="Swedish (sv)"/>
          <xsd:enumeration value="Thai (th)"/>
          <xsd:enumeration value="Turkish (tr)"/>
          <xsd:enumeration value="Ukrainian (uk)"/>
          <xsd:enumeration value="Urdu (ur)"/>
          <xsd:enumeration value="Vietnamese (vi)"/>
        </xsd:restriction>
      </xsd:simpleType>
    </xsd:element>
    <xsd:element name="Owner" ma:index="13" nillable="true" ma:displayName="Owner of the Document" ma:description="Owner of the Document" ma:internalName="Owner_x0020_of_x0020_the_x0020_Document" ma:readOnly="false">
      <xsd:simpleType>
        <xsd:restriction base="dms:Text"/>
      </xsd:simpleType>
    </xsd:element>
    <xsd:element name="SecurityClass" ma:index="14" nillable="true" ma:displayName="Security Class" ma:default="Internal" ma:description="Security Class of Document" ma:internalName="SecurityClass" ma:readOnly="false">
      <xsd:simpleType>
        <xsd:restriction base="dms:Choice">
          <xsd:enumeration value="Internal"/>
          <xsd:enumeration value="Public"/>
          <xsd:enumeration value="Confidential"/>
        </xsd:restriction>
      </xsd:simpleType>
    </xsd:element>
    <xsd:element name="ValidUntil" ma:index="15" nillable="true" ma:displayName="Valid Until" ma:description="Document Valid Until" ma:format="DateOnly" ma:internalName="Valid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ffe1ba-ca53-4105-aa61-cbfb1d9df122"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63ec38-0453-4a13-ab37-4809ddebc1b6" elementFormDefault="qualified">
    <xsd:import namespace="http://schemas.microsoft.com/office/2006/documentManagement/types"/>
    <xsd:import namespace="http://schemas.microsoft.com/office/infopath/2007/PartnerControls"/>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nguage xmlns="http://schemas.microsoft.com/sharepoint/v3">English (en)</Language>
    <Status xmlns="http://schemas.microsoft.com/sharepoint/v3">Draft</Status>
    <Owner xmlns="http://schemas.microsoft.com/sharepoint/v3">Andras Roka</Owner>
    <ValidUntil xmlns="http://schemas.microsoft.com/sharepoint/v3" xsi:nil="true"/>
    <SecurityClass xmlns="http://schemas.microsoft.com/sharepoint/v3">Confidential</SecurityClass>
    <Comments xmlns="http://schemas.microsoft.com/sharepoint/v3">Collection of ideas for improving Object Detection performance on system level.</Comment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3.xml><?xml version="1.0" encoding="utf-8"?>
<ds:datastoreItem xmlns:ds="http://schemas.openxmlformats.org/officeDocument/2006/customXml" ds:itemID="{1D554121-75E1-465F-85E9-278B440FDC90}">
  <ds:schemaRefs/>
</ds:datastoreItem>
</file>

<file path=customXml/itemProps4.xml><?xml version="1.0" encoding="utf-8"?>
<ds:datastoreItem xmlns:ds="http://schemas.openxmlformats.org/officeDocument/2006/customXml" ds:itemID="{18000E00-ACC7-453C-8114-891ECAD03477}">
  <ds:schemaRefs/>
</ds:datastoreItem>
</file>

<file path=customXml/itemProps5.xml><?xml version="1.0" encoding="utf-8"?>
<ds:datastoreItem xmlns:ds="http://schemas.openxmlformats.org/officeDocument/2006/customXml" ds:itemID="{986C3DF5-D8FD-47D8-822B-34652C8FD376}">
  <ds:schemaRefs/>
</ds:datastoreItem>
</file>

<file path=docProps/app.xml><?xml version="1.0" encoding="utf-8"?>
<Properties xmlns="http://schemas.openxmlformats.org/officeDocument/2006/extended-properties" xmlns:vt="http://schemas.openxmlformats.org/officeDocument/2006/docPropsVTypes">
  <TotalTime>0</TotalTime>
  <Words>2448</Words>
  <Application>WPS 演示</Application>
  <PresentationFormat>On-screen Show (16:9)</PresentationFormat>
  <Paragraphs>117</Paragraphs>
  <Slides>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Arial</vt:lpstr>
      <vt:lpstr>宋体</vt:lpstr>
      <vt:lpstr>Wingdings</vt:lpstr>
      <vt:lpstr>微软雅黑</vt:lpstr>
      <vt:lpstr>Arial Unicode MS</vt:lpstr>
      <vt:lpstr>Continental AG, 16x9</vt:lpstr>
      <vt:lpstr>PowerPoint 演示文稿</vt:lpstr>
      <vt:lpstr>PowerPoint 演示文稿</vt:lpstr>
      <vt:lpstr>PowerPoint 演示文稿</vt:lpstr>
      <vt:lpstr>PowerPoint 演示文稿</vt:lpstr>
      <vt:lpstr>PowerPoint 演示文稿</vt:lpstr>
    </vt:vector>
  </TitlesOfParts>
  <Company>Continental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Andras Roka</dc:creator>
  <cp:lastModifiedBy>哎吆喂</cp:lastModifiedBy>
  <cp:revision>124</cp:revision>
  <dcterms:created xsi:type="dcterms:W3CDTF">2018-02-15T15:15:00Z</dcterms:created>
  <dcterms:modified xsi:type="dcterms:W3CDTF">2025-05-23T00:36:45Z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0x010100C54AEFCD9DBB4E319E8DEF77F32B830D00AE79839D9D6F4B47B10B7C8E29CF8310</vt:lpwstr>
  </property>
  <property fmtid="{D5CDD505-2E9C-101B-9397-08002B2CF9AE}" pid="3" name="Order">
    <vt:r8>77500</vt:r8>
  </property>
  <property fmtid="{D5CDD505-2E9C-101B-9397-08002B2CF9AE}" pid="4" name="GUID">
    <vt:lpwstr>f02c1f4a-973b-4d0b-9716-a125afeca012</vt:lpwstr>
  </property>
  <property fmtid="{D5CDD505-2E9C-101B-9397-08002B2CF9AE}" pid="5" name="ClassificationContentMarkingFooterLocations">
    <vt:lpwstr>Continental AG, 16x9:6</vt:lpwstr>
  </property>
  <property fmtid="{D5CDD505-2E9C-101B-9397-08002B2CF9AE}" pid="6" name="ClassificationContentMarkingFooterText">
    <vt:lpwstr>Internal</vt:lpwstr>
  </property>
  <property fmtid="{D5CDD505-2E9C-101B-9397-08002B2CF9AE}" pid="7" name="ICV">
    <vt:lpwstr>EF220BCAE7924019B3BA73F1E190EBA8_13</vt:lpwstr>
  </property>
  <property fmtid="{D5CDD505-2E9C-101B-9397-08002B2CF9AE}" pid="8" name="KSOProductBuildVer">
    <vt:lpwstr>2052-12.1.0.21171</vt:lpwstr>
  </property>
</Properties>
</file>